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3" r:id="rId2"/>
  </p:sldMasterIdLst>
  <p:notesMasterIdLst>
    <p:notesMasterId r:id="rId90"/>
  </p:notesMasterIdLst>
  <p:sldIdLst>
    <p:sldId id="431" r:id="rId3"/>
    <p:sldId id="472" r:id="rId4"/>
    <p:sldId id="433" r:id="rId5"/>
    <p:sldId id="434" r:id="rId6"/>
    <p:sldId id="435" r:id="rId7"/>
    <p:sldId id="436" r:id="rId8"/>
    <p:sldId id="437" r:id="rId9"/>
    <p:sldId id="438" r:id="rId10"/>
    <p:sldId id="473" r:id="rId11"/>
    <p:sldId id="474" r:id="rId12"/>
    <p:sldId id="440" r:id="rId13"/>
    <p:sldId id="441" r:id="rId14"/>
    <p:sldId id="442" r:id="rId15"/>
    <p:sldId id="443" r:id="rId16"/>
    <p:sldId id="475" r:id="rId17"/>
    <p:sldId id="445" r:id="rId18"/>
    <p:sldId id="446" r:id="rId19"/>
    <p:sldId id="476" r:id="rId20"/>
    <p:sldId id="448" r:id="rId21"/>
    <p:sldId id="455" r:id="rId22"/>
    <p:sldId id="456" r:id="rId23"/>
    <p:sldId id="454" r:id="rId24"/>
    <p:sldId id="451" r:id="rId25"/>
    <p:sldId id="449" r:id="rId26"/>
    <p:sldId id="450" r:id="rId27"/>
    <p:sldId id="479" r:id="rId28"/>
    <p:sldId id="478" r:id="rId29"/>
    <p:sldId id="481" r:id="rId30"/>
    <p:sldId id="480" r:id="rId31"/>
    <p:sldId id="477" r:id="rId32"/>
    <p:sldId id="452" r:id="rId33"/>
    <p:sldId id="453" r:id="rId34"/>
    <p:sldId id="373" r:id="rId35"/>
    <p:sldId id="459" r:id="rId36"/>
    <p:sldId id="460" r:id="rId37"/>
    <p:sldId id="457" r:id="rId38"/>
    <p:sldId id="482" r:id="rId39"/>
    <p:sldId id="462" r:id="rId40"/>
    <p:sldId id="463" r:id="rId41"/>
    <p:sldId id="490" r:id="rId42"/>
    <p:sldId id="488" r:id="rId43"/>
    <p:sldId id="465" r:id="rId44"/>
    <p:sldId id="489" r:id="rId45"/>
    <p:sldId id="483" r:id="rId46"/>
    <p:sldId id="466" r:id="rId47"/>
    <p:sldId id="467" r:id="rId48"/>
    <p:sldId id="484" r:id="rId49"/>
    <p:sldId id="468" r:id="rId50"/>
    <p:sldId id="491" r:id="rId51"/>
    <p:sldId id="492" r:id="rId52"/>
    <p:sldId id="493" r:id="rId53"/>
    <p:sldId id="471" r:id="rId54"/>
    <p:sldId id="495" r:id="rId55"/>
    <p:sldId id="485" r:id="rId56"/>
    <p:sldId id="496" r:id="rId57"/>
    <p:sldId id="498" r:id="rId58"/>
    <p:sldId id="499" r:id="rId59"/>
    <p:sldId id="502" r:id="rId60"/>
    <p:sldId id="503" r:id="rId61"/>
    <p:sldId id="298" r:id="rId62"/>
    <p:sldId id="358" r:id="rId63"/>
    <p:sldId id="354" r:id="rId64"/>
    <p:sldId id="355" r:id="rId65"/>
    <p:sldId id="422" r:id="rId66"/>
    <p:sldId id="353" r:id="rId67"/>
    <p:sldId id="299" r:id="rId68"/>
    <p:sldId id="300" r:id="rId69"/>
    <p:sldId id="301" r:id="rId70"/>
    <p:sldId id="348" r:id="rId71"/>
    <p:sldId id="303" r:id="rId72"/>
    <p:sldId id="305" r:id="rId73"/>
    <p:sldId id="349" r:id="rId74"/>
    <p:sldId id="359" r:id="rId75"/>
    <p:sldId id="362" r:id="rId76"/>
    <p:sldId id="398" r:id="rId77"/>
    <p:sldId id="360" r:id="rId78"/>
    <p:sldId id="425" r:id="rId79"/>
    <p:sldId id="364" r:id="rId80"/>
    <p:sldId id="423" r:id="rId81"/>
    <p:sldId id="308" r:id="rId82"/>
    <p:sldId id="372" r:id="rId83"/>
    <p:sldId id="311" r:id="rId84"/>
    <p:sldId id="357" r:id="rId85"/>
    <p:sldId id="402" r:id="rId86"/>
    <p:sldId id="366" r:id="rId87"/>
    <p:sldId id="430" r:id="rId88"/>
    <p:sldId id="429" r:id="rId89"/>
  </p:sldIdLst>
  <p:sldSz cx="12192000" cy="6858000"/>
  <p:notesSz cx="6858000" cy="9144000"/>
  <p:embeddedFontLst>
    <p:embeddedFont>
      <p:font typeface="Calibri Light" panose="020F0302020204030204" pitchFamily="34" charset="0"/>
      <p:regular r:id="rId91"/>
      <p:italic r:id="rId92"/>
    </p:embeddedFont>
    <p:embeddedFont>
      <p:font typeface="华文行楷" panose="02010800040101010101" pitchFamily="2" charset="-122"/>
      <p:regular r:id="rId93"/>
    </p:embeddedFont>
    <p:embeddedFont>
      <p:font typeface="Helvetica" panose="020B0604020202020204" pitchFamily="34" charset="0"/>
      <p:regular r:id="rId94"/>
      <p:bold r:id="rId95"/>
      <p:italic r:id="rId96"/>
      <p:boldItalic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微软雅黑" panose="020B0503020204020204" pitchFamily="34" charset="-122"/>
      <p:regular r:id="rId102"/>
      <p:bold r:id="rId103"/>
    </p:embeddedFont>
    <p:embeddedFont>
      <p:font typeface="Arial Black" panose="020B0A04020102020204" pitchFamily="34" charset="0"/>
      <p:bold r:id="rId104"/>
    </p:embeddedFont>
    <p:embeddedFont>
      <p:font typeface="Segoe UI Light" panose="020B0502040204020203" pitchFamily="34" charset="0"/>
      <p:regular r:id="rId105"/>
    </p:embeddedFont>
    <p:embeddedFont>
      <p:font typeface="Bodoni MT Black" panose="02070A03080606020203" pitchFamily="18" charset="0"/>
      <p:bold r:id="rId106"/>
      <p:boldItalic r:id="rId10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596"/>
    <a:srgbClr val="F3CBB4"/>
    <a:srgbClr val="FFFFFF"/>
    <a:srgbClr val="2636CC"/>
    <a:srgbClr val="0270BA"/>
    <a:srgbClr val="8CCD09"/>
    <a:srgbClr val="85DF9D"/>
    <a:srgbClr val="2F6EC2"/>
    <a:srgbClr val="87DDC6"/>
    <a:srgbClr val="95C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2" autoAdjust="0"/>
    <p:restoredTop sz="93945" autoAdjust="0"/>
  </p:normalViewPr>
  <p:slideViewPr>
    <p:cSldViewPr snapToGrid="0">
      <p:cViewPr varScale="1">
        <p:scale>
          <a:sx n="68" d="100"/>
          <a:sy n="68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font" Target="fonts/font17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3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E6FC-2225-40D6-91FB-2756D9B45B7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F457D-90A8-46DA-AE85-31721E52A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03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图片的重要性：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视觉动物，被图片调戏</a:t>
            </a:r>
            <a:endParaRPr lang="en-US" altLang="zh-CN" dirty="0" smtClean="0"/>
          </a:p>
          <a:p>
            <a:r>
              <a:rPr lang="en-US" altLang="zh-CN" dirty="0" smtClean="0"/>
              <a:t>2.6</a:t>
            </a:r>
            <a:r>
              <a:rPr lang="zh-CN" altLang="en-US" dirty="0" smtClean="0"/>
              <a:t>万倍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6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表单符号：从标点种读出演讲者的情绪，为情绪配上适当的表情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相信大家都听过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3B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原则是指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婴儿、野兽、美女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就是那些可以逗笑别人的图</a:t>
            </a:r>
            <a:endParaRPr lang="en-US" altLang="zh-CN" dirty="0" smtClean="0"/>
          </a:p>
          <a:p>
            <a:r>
              <a:rPr lang="zh-CN" altLang="en-US" dirty="0" smtClean="0"/>
              <a:t>如何找这些傻逼图片，给大家安利几个傻逼图库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7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你可能会觉得这些图片的使用场景比较少，但一旦用上不就屌爆了吗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21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相信大家都听过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3B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原则是指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婴儿、野兽、美女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9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透明色块一般是黑色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如果你认为半透明色块只能用一种颜色，就大错特错了，因为还有渐变色块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066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https://uigradients.com/#KingYna</a:t>
            </a: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所有渐变方案都会出来，随你挑选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0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打造一个柔和过渡的效果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37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最后这个玩法能让你调戏图片的水平更上一层楼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97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掌握正确的聊天方法，就能淘到宝</a:t>
            </a:r>
            <a:endParaRPr lang="en-US" altLang="zh-CN" dirty="0" smtClean="0"/>
          </a:p>
          <a:p>
            <a:r>
              <a:rPr lang="zh-CN" altLang="en-US" dirty="0" smtClean="0"/>
              <a:t>搜索大气背景图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85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假设我们要做一个全图型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，图片情绪度也还可以，但长度</a:t>
            </a:r>
            <a:r>
              <a:rPr lang="en-US" altLang="zh-CN" dirty="0" smtClean="0"/>
              <a:t>/</a:t>
            </a:r>
            <a:r>
              <a:rPr lang="zh-CN" altLang="en-US" dirty="0" smtClean="0"/>
              <a:t>宽度总有一个掉链子，怎么办？</a:t>
            </a:r>
            <a:endParaRPr lang="en-US" altLang="zh-CN" dirty="0" smtClean="0"/>
          </a:p>
          <a:p>
            <a:r>
              <a:rPr lang="zh-CN" altLang="en-US" dirty="0" smtClean="0"/>
              <a:t>强制拉伸：虽然不提倡等比缩放，但差那么一点点就不要钻牛角尖了</a:t>
            </a:r>
            <a:endParaRPr lang="en-US" altLang="zh-CN" dirty="0" smtClean="0"/>
          </a:p>
          <a:p>
            <a:r>
              <a:rPr lang="zh-CN" altLang="en-US" dirty="0" smtClean="0"/>
              <a:t>缩放裁剪：不影响主题元素，等比例放大后裁剪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边缘拉伸：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色块覆盖：对于边缘为纯色的图片直接覆盖色块</a:t>
            </a:r>
            <a:endParaRPr lang="en-US" altLang="zh-CN" dirty="0" smtClean="0"/>
          </a:p>
          <a:p>
            <a:r>
              <a:rPr lang="zh-CN" altLang="en-US" dirty="0" smtClean="0"/>
              <a:t>镜像复制：是我的保留技能，可以营造一种奇妙的感觉</a:t>
            </a:r>
            <a:endParaRPr lang="en-US" altLang="zh-CN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71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35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强制拉伸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1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强制拉伸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36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边缘拉伸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05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由于尺寸及比例的限制无法通过裁剪或拉伸实现全图背景效果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镜像复制</a:t>
            </a:r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色块覆盖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4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以上能解决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缺短少宽的问题，其他情况可以考虑更换一张图片来的更</a:t>
            </a:r>
            <a:r>
              <a:rPr lang="en-US" altLang="zh-CN" dirty="0" smtClean="0"/>
              <a:t>easy</a:t>
            </a:r>
            <a:r>
              <a:rPr lang="zh-CN" altLang="en-US" dirty="0" smtClean="0"/>
              <a:t>，没有一张图是不可替代的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06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一般情况像素实在太差的，我建议换一张图，没有一张图片是不可替代的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6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一般情况像素实在太差的，我建议换一张图，没有一张图片是不可替代的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72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82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大气：星辰、大海、宇宙、城市、山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科技：</a:t>
            </a:r>
            <a:r>
              <a:rPr lang="en-US" altLang="zh-CN" dirty="0" smtClean="0"/>
              <a:t>AI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目标</a:t>
            </a:r>
            <a:r>
              <a:rPr lang="zh-CN" altLang="en-US" baseline="0" dirty="0" smtClean="0"/>
              <a:t> 未来 进取 展望：运动 攀岩 化学 奔跑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73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图片裁剪（圆形裁剪、方形裁剪，我们把圆方形裁剪做好能解决我们图片排版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的问题）</a:t>
            </a:r>
            <a:endParaRPr lang="en-US" altLang="zh-CN" dirty="0" smtClean="0"/>
          </a:p>
          <a:p>
            <a:r>
              <a:rPr lang="zh-CN" altLang="en-US" dirty="0" smtClean="0"/>
              <a:t>抠图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63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人物介绍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77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4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图片裁剪（圆形裁剪、方形裁剪，我们把圆方形裁剪做好能解决我们图片排版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的问题）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4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百度搜到的图片不能商用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https://www.pexels.com/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感谢摄影师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85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https://www.nike.com/cn/zh_cn/c/women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你没看错，怎么下载？</a:t>
            </a:r>
            <a:r>
              <a:rPr lang="en-US" altLang="zh-CN" dirty="0" smtClean="0"/>
              <a:t>QQ</a:t>
            </a:r>
            <a:r>
              <a:rPr lang="zh-CN" altLang="en-US" dirty="0" smtClean="0"/>
              <a:t>截图大法？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0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3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有什么问题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4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用图套路第一条法则一定是图文匹配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把妹用星辰大海的背景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62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用图套路第一条法则一定是图文匹配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把妹用星辰大海的背景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457D-90A8-46DA-AE85-31721E52AF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48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4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5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4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0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2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2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6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35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481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4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5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1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38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8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9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0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0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8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4EA1-6802-4EFE-9B73-E45D3E800A19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050EB-08D4-48AF-8EC8-90BEC0A05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3721B-B8D3-4F4C-8CE3-63CF93A63A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7273F-37E1-49E5-A90B-EB3BC0CB13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720"/>
            <a:ext cx="14522824" cy="90767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0078" y="2362062"/>
            <a:ext cx="55707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6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的提高</a:t>
            </a:r>
            <a:endParaRPr lang="en-US" altLang="zh-CN" sz="6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7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230"/>
            <a:ext cx="12192000" cy="7620001"/>
          </a:xfrm>
        </p:spPr>
      </p:pic>
      <p:sp>
        <p:nvSpPr>
          <p:cNvPr id="5" name="矩形 4"/>
          <p:cNvSpPr/>
          <p:nvPr/>
        </p:nvSpPr>
        <p:spPr>
          <a:xfrm>
            <a:off x="4523997" y="2689397"/>
            <a:ext cx="29722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</p:txBody>
      </p:sp>
      <p:sp>
        <p:nvSpPr>
          <p:cNvPr id="6" name="矩形 5"/>
          <p:cNvSpPr/>
          <p:nvPr/>
        </p:nvSpPr>
        <p:spPr>
          <a:xfrm>
            <a:off x="4339771" y="3782003"/>
            <a:ext cx="3340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如何调戏男生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5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61511" y="2283705"/>
            <a:ext cx="3730357" cy="373035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93688" y="2283705"/>
            <a:ext cx="3730357" cy="37303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快速图文匹配的套路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48" y="3290366"/>
            <a:ext cx="3262433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匹配文案中的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 键 词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53837" y="3290366"/>
            <a:ext cx="357020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匹配文案中的</a:t>
            </a:r>
            <a:endParaRPr lang="en-US" altLang="zh-CN" sz="4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标点符号</a:t>
            </a:r>
            <a:endParaRPr lang="zh-CN" altLang="en-US" sz="6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6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9826" y="3318096"/>
            <a:ext cx="105323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当前，国内经济增长乏力，转型压力、改革阻力相互叠加，世界经济复苏缓慢，英国脱欧、特朗普施政等事件均对全球带来较大不确定性。这导致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年中国经济增长进一步承压，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年又是十分复杂艰难的一年。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7824" y="2421360"/>
            <a:ext cx="4906108" cy="65063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提取关键词：</a:t>
            </a:r>
            <a:r>
              <a:rPr lang="zh-CN" altLang="en-US" sz="2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特朗普、复杂艰难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匹配文案中的关键词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285426" y="6007036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520518" y="6020263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0362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524" y="703614"/>
            <a:ext cx="3434862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当前，国内经济增长乏力，转型压力、改革阻力相互叠加，世界经济复苏缓慢，英国脱欧、特朗普施政等事件均对全球带来较大不确定性。这导致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年中国经济增长进一步承压，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年又是十分复杂艰难的一年。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7505" y="918515"/>
            <a:ext cx="45719" cy="313819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5539"/>
            <a:ext cx="12192000" cy="812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978" y="3545473"/>
            <a:ext cx="477129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当前，国内经济增长乏力，转型压力、改革阻力相互叠加，世界经济复苏缓慢，英国脱欧、特朗普施政等事件均对全球带来较大不确定性。这导致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年中国经济增长进一步承压，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年又是十分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复杂艰难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的一年。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0259" y="3737860"/>
            <a:ext cx="45719" cy="22467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61511" y="2283705"/>
            <a:ext cx="3730357" cy="373035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93688" y="2283705"/>
            <a:ext cx="3730357" cy="373035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快速图文匹配的套路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48" y="3290366"/>
            <a:ext cx="3262433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匹配文案中的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 键 词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53837" y="3290366"/>
            <a:ext cx="357020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匹配文案中的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标点符号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3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举个栗子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36112" y="2790761"/>
            <a:ext cx="6391493" cy="2004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这感觉就像，你听说有人</a:t>
            </a:r>
            <a:endParaRPr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在厕所捡了</a:t>
            </a:r>
            <a:r>
              <a:rPr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万！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0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948"/>
            <a:ext cx="12192000" cy="8128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8699" y="3174459"/>
            <a:ext cx="9818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这感觉就像，你听说有人在厕所捡了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万！</a:t>
            </a:r>
            <a:endParaRPr lang="zh-CN" altLang="en-US" sz="3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9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左大括号 34"/>
          <p:cNvSpPr/>
          <p:nvPr/>
        </p:nvSpPr>
        <p:spPr>
          <a:xfrm>
            <a:off x="9354399" y="1902134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9665845" y="3707342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9665845" y="305013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73383" y="1939236"/>
            <a:ext cx="1513700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541149" y="3179290"/>
            <a:ext cx="1578169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665845" y="239141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665845" y="1753174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7216087" y="4829407"/>
            <a:ext cx="364500" cy="1557000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860161" y="2836519"/>
            <a:ext cx="449943" cy="2704572"/>
          </a:xfrm>
          <a:prstGeom prst="leftBrace">
            <a:avLst>
              <a:gd name="adj1" fmla="val 56720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06655" y="5144229"/>
            <a:ext cx="2660671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3553" y="2452812"/>
            <a:ext cx="2653774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8150" y="3457688"/>
            <a:ext cx="3276225" cy="142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7639" y="3631030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如何科学的提高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291" y="2034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9755" y="3282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超屌图库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9413" y="18032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9413" y="24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7001" y="255728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高清图片素材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3920" y="52487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用图套路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21091" y="5303086"/>
            <a:ext cx="2839241" cy="536887"/>
            <a:chOff x="6870816" y="5212977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6870816" y="5212977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90753" y="5250588"/>
              <a:ext cx="119936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</a:t>
              </a:r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21091" y="5957436"/>
            <a:ext cx="2839241" cy="536887"/>
            <a:chOff x="6771372" y="5746740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6771372" y="5746740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29218" y="5784351"/>
              <a:ext cx="17235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半透明色块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21091" y="4640920"/>
            <a:ext cx="2839241" cy="536887"/>
            <a:chOff x="6842004" y="4654693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6842004" y="4654693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53738" y="4692304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图文搭配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930635" y="3100194"/>
            <a:ext cx="115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6947" y="3757401"/>
            <a:ext cx="1880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9787"/>
            <a:ext cx="12192000" cy="2001082"/>
            <a:chOff x="0" y="0"/>
            <a:chExt cx="12192000" cy="2001082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左大括号 35"/>
          <p:cNvSpPr/>
          <p:nvPr/>
        </p:nvSpPr>
        <p:spPr>
          <a:xfrm>
            <a:off x="9390321" y="3172745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7245756" y="2472957"/>
            <a:ext cx="364500" cy="1192076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92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4B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7375" y="3037674"/>
            <a:ext cx="75372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相信大家都听过</a:t>
            </a:r>
            <a:r>
              <a:rPr lang="en-US" altLang="zh-CN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</a:t>
            </a:r>
            <a:r>
              <a:rPr lang="zh-CN" altLang="en-US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36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是指特别吸引眼球的三类图片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7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左大括号 34"/>
          <p:cNvSpPr/>
          <p:nvPr/>
        </p:nvSpPr>
        <p:spPr>
          <a:xfrm>
            <a:off x="9354399" y="1902134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9665845" y="3707342"/>
            <a:ext cx="1682909" cy="56178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9665845" y="3050135"/>
            <a:ext cx="1682909" cy="56178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73383" y="1939236"/>
            <a:ext cx="1513700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541149" y="3179290"/>
            <a:ext cx="1578169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665845" y="2391415"/>
            <a:ext cx="1682909" cy="56178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665845" y="1753174"/>
            <a:ext cx="1682909" cy="56178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7216087" y="4829407"/>
            <a:ext cx="364500" cy="1557000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860161" y="2836519"/>
            <a:ext cx="449943" cy="2704572"/>
          </a:xfrm>
          <a:prstGeom prst="leftBrace">
            <a:avLst>
              <a:gd name="adj1" fmla="val 56720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06655" y="5144229"/>
            <a:ext cx="2660671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3553" y="2452812"/>
            <a:ext cx="2653774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8150" y="3457688"/>
            <a:ext cx="3276225" cy="142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7639" y="3631030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如何科学的提高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291" y="2034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9755" y="3282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超屌图库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9413" y="1803233"/>
            <a:ext cx="1415772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9413" y="24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7001" y="255728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高清图片素材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3920" y="52487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用图套路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21091" y="5303086"/>
            <a:ext cx="2839241" cy="536887"/>
            <a:chOff x="6870816" y="5212977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6870816" y="5212977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90753" y="5250588"/>
              <a:ext cx="119936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</a:t>
              </a:r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21091" y="5957436"/>
            <a:ext cx="2839241" cy="536887"/>
            <a:chOff x="6771372" y="5746740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6771372" y="5746740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29218" y="5784351"/>
              <a:ext cx="17235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半透明色块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21091" y="4640920"/>
            <a:ext cx="2839241" cy="536887"/>
            <a:chOff x="6842004" y="4654693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6842004" y="4654693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53738" y="4692304"/>
              <a:ext cx="1415772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图文搭配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930635" y="3100194"/>
            <a:ext cx="115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6947" y="3757401"/>
            <a:ext cx="1880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9787"/>
            <a:ext cx="12192000" cy="2001082"/>
            <a:chOff x="0" y="0"/>
            <a:chExt cx="12192000" cy="2001082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左大括号 35"/>
          <p:cNvSpPr/>
          <p:nvPr/>
        </p:nvSpPr>
        <p:spPr>
          <a:xfrm>
            <a:off x="9390321" y="3172745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7245756" y="2472957"/>
            <a:ext cx="364500" cy="1192076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287"/>
            <a:ext cx="12192000" cy="7620001"/>
          </a:xfrm>
        </p:spPr>
      </p:pic>
      <p:sp>
        <p:nvSpPr>
          <p:cNvPr id="5" name="文本框 4"/>
          <p:cNvSpPr txBox="1"/>
          <p:nvPr/>
        </p:nvSpPr>
        <p:spPr>
          <a:xfrm>
            <a:off x="-1785257" y="365125"/>
            <a:ext cx="6777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8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aby</a:t>
            </a:r>
            <a:endParaRPr lang="zh-CN" altLang="en-US" sz="8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620001"/>
          </a:xfrm>
        </p:spPr>
      </p:pic>
      <p:sp>
        <p:nvSpPr>
          <p:cNvPr id="5" name="文本框 4"/>
          <p:cNvSpPr txBox="1"/>
          <p:nvPr/>
        </p:nvSpPr>
        <p:spPr>
          <a:xfrm>
            <a:off x="-1335314" y="367249"/>
            <a:ext cx="6777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eauty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0"/>
            <a:ext cx="12192000" cy="8128000"/>
          </a:xfrm>
        </p:spPr>
      </p:pic>
      <p:sp>
        <p:nvSpPr>
          <p:cNvPr id="5" name="文本框 4"/>
          <p:cNvSpPr txBox="1"/>
          <p:nvPr/>
        </p:nvSpPr>
        <p:spPr>
          <a:xfrm>
            <a:off x="6458857" y="251135"/>
            <a:ext cx="6777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8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east</a:t>
            </a:r>
            <a:endParaRPr lang="zh-CN" altLang="en-US" sz="8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6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57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7736114"/>
          </a:xfrm>
          <a:prstGeom prst="rect">
            <a:avLst/>
          </a:prstGeom>
          <a:solidFill>
            <a:srgbClr val="262626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21096871">
            <a:off x="932351" y="728036"/>
            <a:ext cx="3376739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99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傻</a:t>
            </a:r>
            <a:endParaRPr lang="en-US" altLang="zh-CN" sz="19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rot="757547">
            <a:off x="4466885" y="512487"/>
            <a:ext cx="2316147" cy="4959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3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8" name="矩形 7"/>
          <p:cNvSpPr/>
          <p:nvPr/>
        </p:nvSpPr>
        <p:spPr>
          <a:xfrm rot="355008">
            <a:off x="935506" y="4248141"/>
            <a:ext cx="6034750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SHABILITY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5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56486" cy="8127277"/>
          </a:xfrm>
        </p:spPr>
      </p:pic>
      <p:sp>
        <p:nvSpPr>
          <p:cNvPr id="5" name="矩形 4"/>
          <p:cNvSpPr/>
          <p:nvPr/>
        </p:nvSpPr>
        <p:spPr>
          <a:xfrm>
            <a:off x="0" y="1863969"/>
            <a:ext cx="4730262" cy="219807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4486" y="2055813"/>
            <a:ext cx="3984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ratisography</a:t>
            </a:r>
            <a:endParaRPr lang="en-US" altLang="zh-CN" sz="3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超逗比摄影师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Ryan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的个人网站，他的图片不仅让人忍俊不禁，而且全部免费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56486" cy="8127277"/>
          </a:xfrm>
        </p:spPr>
      </p:pic>
      <p:sp>
        <p:nvSpPr>
          <p:cNvPr id="5" name="矩形 4"/>
          <p:cNvSpPr/>
          <p:nvPr/>
        </p:nvSpPr>
        <p:spPr>
          <a:xfrm>
            <a:off x="0" y="1863969"/>
            <a:ext cx="4730262" cy="219807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4486" y="2055813"/>
            <a:ext cx="3984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ratisography</a:t>
            </a:r>
            <a:endParaRPr lang="en-US" altLang="zh-CN" sz="3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超逗比摄影师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Ryan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的个人网站，他的图片不仅让人忍俊不禁，而且全部免费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2"/>
            <a:ext cx="12656486" cy="84376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74228" y="1507508"/>
            <a:ext cx="8308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热爱工作，无法自拔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F8F8F80-F4F4-4E31-AE63-00D4009A5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" b="15618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14:hiddenEffects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6F79B6C-4156-494A-9D5D-3E2784D8F5B6}"/>
              </a:ext>
            </a:extLst>
          </p:cNvPr>
          <p:cNvGrpSpPr/>
          <p:nvPr/>
        </p:nvGrpSpPr>
        <p:grpSpPr>
          <a:xfrm>
            <a:off x="6871035" y="3027204"/>
            <a:ext cx="4875053" cy="1138907"/>
            <a:chOff x="6871035" y="3027204"/>
            <a:chExt cx="4875053" cy="113890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57812A46-F569-4CA4-BECC-E38B2EC2784B}"/>
                </a:ext>
              </a:extLst>
            </p:cNvPr>
            <p:cNvSpPr txBox="1"/>
            <p:nvPr/>
          </p:nvSpPr>
          <p:spPr>
            <a:xfrm>
              <a:off x="6871035" y="3027204"/>
              <a:ext cx="48750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5400" b="1" dirty="0">
                  <a:solidFill>
                    <a:srgbClr val="2D2D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吃相有多重要</a:t>
              </a:r>
              <a:r>
                <a:rPr lang="en-US" altLang="zh-CN" sz="5400" b="1" dirty="0">
                  <a:solidFill>
                    <a:srgbClr val="2D2D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C3B669D7-29CB-46EF-B486-F22C887767A9}"/>
                </a:ext>
              </a:extLst>
            </p:cNvPr>
            <p:cNvSpPr txBox="1"/>
            <p:nvPr/>
          </p:nvSpPr>
          <p:spPr>
            <a:xfrm>
              <a:off x="7587590" y="3827557"/>
              <a:ext cx="4109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/>
                <a:t>How important is your looking when eating</a:t>
              </a:r>
              <a:r>
                <a:rPr lang="zh-CN" altLang="en-US" sz="1600" dirty="0"/>
                <a:t>？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C16A554-BB46-44D8-86B5-E137FE84F6F5}"/>
              </a:ext>
            </a:extLst>
          </p:cNvPr>
          <p:cNvSpPr/>
          <p:nvPr/>
        </p:nvSpPr>
        <p:spPr>
          <a:xfrm>
            <a:off x="11794743" y="3103958"/>
            <a:ext cx="108000" cy="1008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8856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举个栗子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20256" y="3616918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职场化妆那些事儿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59315" y="2428848"/>
            <a:ext cx="6299200" cy="296091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28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6F79B6C-4156-494A-9D5D-3E2784D8F5B6}"/>
              </a:ext>
            </a:extLst>
          </p:cNvPr>
          <p:cNvGrpSpPr/>
          <p:nvPr/>
        </p:nvGrpSpPr>
        <p:grpSpPr>
          <a:xfrm>
            <a:off x="593101" y="545261"/>
            <a:ext cx="5724644" cy="1138907"/>
            <a:chOff x="6021444" y="3027204"/>
            <a:chExt cx="5724644" cy="113890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57812A46-F569-4CA4-BECC-E38B2EC2784B}"/>
                </a:ext>
              </a:extLst>
            </p:cNvPr>
            <p:cNvSpPr txBox="1"/>
            <p:nvPr/>
          </p:nvSpPr>
          <p:spPr>
            <a:xfrm>
              <a:off x="6021444" y="3027204"/>
              <a:ext cx="57246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场化妆那些事儿</a:t>
              </a:r>
              <a:endPara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C3B669D7-29CB-46EF-B486-F22C887767A9}"/>
                </a:ext>
              </a:extLst>
            </p:cNvPr>
            <p:cNvSpPr txBox="1"/>
            <p:nvPr/>
          </p:nvSpPr>
          <p:spPr>
            <a:xfrm>
              <a:off x="6021444" y="3827557"/>
              <a:ext cx="3508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</a:rPr>
                <a:t>ZHI CHANG HUA ZHUANG NA XIE SHI ER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C16A554-BB46-44D8-86B5-E137FE84F6F5}"/>
              </a:ext>
            </a:extLst>
          </p:cNvPr>
          <p:cNvSpPr/>
          <p:nvPr/>
        </p:nvSpPr>
        <p:spPr>
          <a:xfrm>
            <a:off x="535045" y="646591"/>
            <a:ext cx="108000" cy="100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6F79B6C-4156-494A-9D5D-3E2784D8F5B6}"/>
              </a:ext>
            </a:extLst>
          </p:cNvPr>
          <p:cNvGrpSpPr/>
          <p:nvPr/>
        </p:nvGrpSpPr>
        <p:grpSpPr>
          <a:xfrm>
            <a:off x="6035958" y="3869032"/>
            <a:ext cx="5724644" cy="1138907"/>
            <a:chOff x="6021444" y="3027204"/>
            <a:chExt cx="5724644" cy="113890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57812A46-F569-4CA4-BECC-E38B2EC2784B}"/>
                </a:ext>
              </a:extLst>
            </p:cNvPr>
            <p:cNvSpPr txBox="1"/>
            <p:nvPr/>
          </p:nvSpPr>
          <p:spPr>
            <a:xfrm>
              <a:off x="6021444" y="3027204"/>
              <a:ext cx="57246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5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  <a:r>
                <a:rPr lang="zh-CN" altLang="en-US" sz="5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场化妆那些事儿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C3B669D7-29CB-46EF-B486-F22C887767A9}"/>
                </a:ext>
              </a:extLst>
            </p:cNvPr>
            <p:cNvSpPr txBox="1"/>
            <p:nvPr/>
          </p:nvSpPr>
          <p:spPr>
            <a:xfrm>
              <a:off x="8189100" y="3827557"/>
              <a:ext cx="3508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 smtClean="0"/>
                <a:t>ZHI CHANG HUA ZHUANG NA XIE SHI ER</a:t>
              </a:r>
              <a:endParaRPr lang="zh-CN" altLang="en-US" sz="1600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C16A554-BB46-44D8-86B5-E137FE84F6F5}"/>
              </a:ext>
            </a:extLst>
          </p:cNvPr>
          <p:cNvSpPr/>
          <p:nvPr/>
        </p:nvSpPr>
        <p:spPr>
          <a:xfrm>
            <a:off x="11809257" y="3945786"/>
            <a:ext cx="108000" cy="1008549"/>
          </a:xfrm>
          <a:prstGeom prst="rect">
            <a:avLst/>
          </a:prstGeom>
          <a:solidFill>
            <a:srgbClr val="F84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9173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9481" b="40258"/>
          <a:stretch/>
        </p:blipFill>
        <p:spPr>
          <a:xfrm>
            <a:off x="1171575" y="3084699"/>
            <a:ext cx="9848850" cy="274320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相信很多人会立刻掏出百度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285426" y="6007036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20518" y="6020263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6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左大括号 34"/>
          <p:cNvSpPr/>
          <p:nvPr/>
        </p:nvSpPr>
        <p:spPr>
          <a:xfrm>
            <a:off x="9354399" y="1902134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9665845" y="3707342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9665845" y="305013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73383" y="1939236"/>
            <a:ext cx="1513700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541149" y="3179290"/>
            <a:ext cx="1578169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665845" y="239141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665845" y="1753174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7216087" y="4829407"/>
            <a:ext cx="364500" cy="1557000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860161" y="2836519"/>
            <a:ext cx="449943" cy="2704572"/>
          </a:xfrm>
          <a:prstGeom prst="leftBrace">
            <a:avLst>
              <a:gd name="adj1" fmla="val 56720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06655" y="5144229"/>
            <a:ext cx="2660671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3553" y="2452812"/>
            <a:ext cx="2653774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8150" y="3457688"/>
            <a:ext cx="3276225" cy="142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7639" y="3631030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如何科学的提高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291" y="2034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9755" y="3282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超屌图库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9413" y="18032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9413" y="24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7001" y="255728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高清图片素材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3920" y="52487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用图套路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21091" y="5303086"/>
            <a:ext cx="2839241" cy="536887"/>
            <a:chOff x="6870816" y="5212977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6870816" y="5212977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90753" y="5250588"/>
              <a:ext cx="119936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4B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21091" y="5957436"/>
            <a:ext cx="2839241" cy="536887"/>
            <a:chOff x="6771372" y="5746740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6771372" y="5746740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29218" y="5784351"/>
              <a:ext cx="17235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半透明色块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21091" y="4640920"/>
            <a:ext cx="2839241" cy="536887"/>
            <a:chOff x="6842004" y="4654693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6842004" y="4654693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53738" y="4692304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图文搭配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930635" y="3100194"/>
            <a:ext cx="115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6947" y="3757401"/>
            <a:ext cx="1880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9787"/>
            <a:ext cx="12192000" cy="2001082"/>
            <a:chOff x="0" y="0"/>
            <a:chExt cx="12192000" cy="2001082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左大括号 35"/>
          <p:cNvSpPr/>
          <p:nvPr/>
        </p:nvSpPr>
        <p:spPr>
          <a:xfrm>
            <a:off x="9390321" y="3172745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7245756" y="2472957"/>
            <a:ext cx="364500" cy="1192076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3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56486" cy="8127277"/>
          </a:xfrm>
        </p:spPr>
      </p:pic>
      <p:sp>
        <p:nvSpPr>
          <p:cNvPr id="5" name="矩形 4"/>
          <p:cNvSpPr/>
          <p:nvPr/>
        </p:nvSpPr>
        <p:spPr>
          <a:xfrm>
            <a:off x="7908081" y="3358941"/>
            <a:ext cx="4730262" cy="219807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72567" y="3550785"/>
            <a:ext cx="426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John </a:t>
            </a:r>
            <a:r>
              <a:rPr lang="en-US" altLang="zh-CN" sz="36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wilhelm</a:t>
            </a:r>
            <a:endParaRPr lang="en-US" altLang="zh-CN" sz="3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个超有创意、超爱女儿的摄影师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2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56486" cy="8127277"/>
          </a:xfrm>
        </p:spPr>
      </p:pic>
      <p:sp>
        <p:nvSpPr>
          <p:cNvPr id="4" name="矩形 3"/>
          <p:cNvSpPr/>
          <p:nvPr/>
        </p:nvSpPr>
        <p:spPr>
          <a:xfrm>
            <a:off x="0" y="2371970"/>
            <a:ext cx="4730262" cy="219807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4486" y="2563814"/>
            <a:ext cx="426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Adrian </a:t>
            </a:r>
            <a:r>
              <a:rPr lang="en-US" altLang="zh-CN" sz="36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Sommeling</a:t>
            </a:r>
            <a:endParaRPr lang="en-US" altLang="zh-CN" sz="3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个用图片讲故事的摄影师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8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618343" y="2554515"/>
            <a:ext cx="8955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吱吱文化真的有限公司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4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8343" y="2554515"/>
            <a:ext cx="8955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吱吱文化真的有限公司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0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8128000"/>
          </a:xfrm>
        </p:spPr>
      </p:pic>
      <p:sp>
        <p:nvSpPr>
          <p:cNvPr id="6" name="矩形 5">
            <a:hlinkClick r:id="rId3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2576285" y="1915886"/>
            <a:ext cx="8955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二蛋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487" y="3137706"/>
            <a:ext cx="491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二蛋智商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 董事长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503140" y="230350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38232" y="243577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6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1312" y="2450576"/>
            <a:ext cx="4403340" cy="159420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正确使用半透明色块的姿势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429" y="2652916"/>
            <a:ext cx="4422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图片用作渲染氛围，增强冲击力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9231" y="2055305"/>
            <a:ext cx="44225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全尺寸</a:t>
            </a:r>
            <a:endParaRPr lang="en-US" altLang="zh-CN" sz="4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半透明色块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09231" y="3967624"/>
            <a:ext cx="44225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小尺寸</a:t>
            </a:r>
            <a:endParaRPr lang="en-US" altLang="zh-CN" sz="4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半透明色块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1312" y="4235668"/>
            <a:ext cx="4403340" cy="159420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60421" y="4432605"/>
            <a:ext cx="3685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图片内容必须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展示出来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296663" y="2972718"/>
            <a:ext cx="2467428" cy="5515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296663" y="4690161"/>
            <a:ext cx="2467428" cy="5515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正确使用半透明色块的姿势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7578" y="3123115"/>
            <a:ext cx="10710155" cy="185335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70332" y="3221584"/>
            <a:ext cx="9944646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利用吸管工具提取图片中的主色，改变蒙版颜色，提升画面质感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1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54679"/>
          </a:xfrm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200" y="2175736"/>
            <a:ext cx="103731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比谁更浪</a:t>
            </a:r>
            <a:endParaRPr lang="zh-CN" altLang="en-US" sz="13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4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54679"/>
          </a:xfrm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-343277"/>
            <a:ext cx="12192000" cy="8154679"/>
          </a:xfrm>
          <a:prstGeom prst="rect">
            <a:avLst/>
          </a:prstGeom>
          <a:solidFill>
            <a:srgbClr val="0270BA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2175736"/>
            <a:ext cx="103731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比谁更浪</a:t>
            </a:r>
            <a:endParaRPr lang="zh-CN" altLang="en-US" sz="13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3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平行四边形 16"/>
          <p:cNvSpPr/>
          <p:nvPr/>
        </p:nvSpPr>
        <p:spPr>
          <a:xfrm>
            <a:off x="1359099" y="4595030"/>
            <a:ext cx="4585252" cy="67804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17"/>
          <p:cNvSpPr/>
          <p:nvPr/>
        </p:nvSpPr>
        <p:spPr>
          <a:xfrm>
            <a:off x="1320800" y="5320019"/>
            <a:ext cx="4585252" cy="67804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/>
          <p:cNvSpPr/>
          <p:nvPr/>
        </p:nvSpPr>
        <p:spPr>
          <a:xfrm>
            <a:off x="6646262" y="4595030"/>
            <a:ext cx="4329851" cy="67804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6569663" y="5320019"/>
            <a:ext cx="4329851" cy="67804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 flipH="1">
            <a:off x="7076568" y="2072158"/>
            <a:ext cx="3184478" cy="2133600"/>
          </a:xfrm>
          <a:prstGeom prst="wedgeEllipseCallo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如何和百度图库正确聊天？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2081843" y="2072158"/>
            <a:ext cx="3184478" cy="2133600"/>
          </a:xfrm>
          <a:prstGeom prst="wedgeEllipseCallo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58420" y="281579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53145" y="281579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07236" y="470322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说具体点：把虚词实物化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61161" y="542820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搜点别的：搜不同领域的事物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06727" y="4718057"/>
            <a:ext cx="2608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壁纸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18926" y="542820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巧用筛选功能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2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5788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7782"/>
            <a:ext cx="12192000" cy="7061994"/>
          </a:xfrm>
          <a:prstGeom prst="rect">
            <a:avLst/>
          </a:prstGeom>
          <a:solidFill>
            <a:srgbClr val="8CCD09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7341" y="1194470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7341" y="2454262"/>
            <a:ext cx="677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是一年中的第一个季节，是万物复苏的季节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9629" y="3512503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6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18494"/>
            <a:ext cx="12192000" cy="7061994"/>
          </a:xfrm>
          <a:prstGeom prst="rect">
            <a:avLst/>
          </a:prstGeom>
          <a:solidFill>
            <a:srgbClr val="85DF9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07341" y="1194470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07341" y="2454262"/>
            <a:ext cx="67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是北半球一年中最热的季节，我国习惯将立夏作为夏天的开始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9629" y="3512503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SUMMER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1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1"/>
            <a:ext cx="12192000" cy="7620001"/>
          </a:xfrm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0" y="83503"/>
            <a:ext cx="12192000" cy="6858000"/>
          </a:xfrm>
          <a:prstGeom prst="rect">
            <a:avLst/>
          </a:prstGeom>
          <a:solidFill>
            <a:srgbClr val="A2181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7341" y="1194470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7341" y="2454262"/>
            <a:ext cx="677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秋天的时候，自然景观最明显的变化在树木上面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9629" y="3512503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AUTUMN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8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3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03994"/>
            <a:ext cx="12192000" cy="7061994"/>
          </a:xfrm>
          <a:prstGeom prst="rect">
            <a:avLst/>
          </a:prstGeom>
          <a:solidFill>
            <a:srgbClr val="2636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7341" y="1194470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7340" y="2600633"/>
            <a:ext cx="68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北半球一年中最冷的季节，强烈希望冬天不要上班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9629" y="3512503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3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正确使用半透明色块的姿势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64544" y="2093136"/>
            <a:ext cx="5112984" cy="10648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8712" y="2134453"/>
            <a:ext cx="9944646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渐变色半透明色块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7" y="3623416"/>
            <a:ext cx="5095876" cy="2898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27" y="3614735"/>
            <a:ext cx="5101897" cy="29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54679"/>
          </a:xfrm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9041" y="-2"/>
            <a:ext cx="12192000" cy="8154679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60000"/>
                </a:srgbClr>
              </a:gs>
              <a:gs pos="100000">
                <a:srgbClr val="00B050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2175736"/>
            <a:ext cx="103731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比谁更浪</a:t>
            </a:r>
            <a:endParaRPr lang="zh-CN" altLang="en-US" sz="13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7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" y="1478397"/>
            <a:ext cx="12181214" cy="61854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679120" y="446811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隆重推荐：渐变色网站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79120" y="4013465"/>
            <a:ext cx="6777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uiGradients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是一个专门提供超好看渐变色的网站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1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34847" y="470033"/>
            <a:ext cx="872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选择自己喜欢的渐变色，截图到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里取色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212" r="3675"/>
          <a:stretch/>
        </p:blipFill>
        <p:spPr>
          <a:xfrm>
            <a:off x="634674" y="3103785"/>
            <a:ext cx="5186362" cy="2345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3" y="2751270"/>
            <a:ext cx="4880834" cy="30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272966">
                  <a:alpha val="83000"/>
                </a:srgbClr>
              </a:gs>
              <a:gs pos="100000">
                <a:srgbClr val="A52025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08924" y="3225225"/>
            <a:ext cx="7574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城市，让生活更美好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6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正确使用半透明色块的姿势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57450" y="3421873"/>
            <a:ext cx="6727172" cy="10648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8712" y="3631145"/>
            <a:ext cx="994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谁说渐变一定要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种颜色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4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66"/>
            <a:ext cx="12192000" cy="812615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哪里可以找到</a:t>
            </a:r>
            <a:r>
              <a:rPr lang="zh-CN" altLang="en-US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免费高质量可商用大图</a:t>
            </a:r>
            <a:endParaRPr lang="zh-CN" altLang="en-US" sz="3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7765" y="2432473"/>
            <a:ext cx="31935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8000" dirty="0"/>
          </a:p>
        </p:txBody>
      </p:sp>
      <p:sp>
        <p:nvSpPr>
          <p:cNvPr id="21" name="矩形 20"/>
          <p:cNvSpPr/>
          <p:nvPr/>
        </p:nvSpPr>
        <p:spPr>
          <a:xfrm>
            <a:off x="2036306" y="38626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英文搜索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90817" y="386266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不同的尺寸选择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76434" y="386266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关键词联想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1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5788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7782"/>
            <a:ext cx="12192000" cy="7061994"/>
          </a:xfrm>
          <a:prstGeom prst="rect">
            <a:avLst/>
          </a:prstGeom>
          <a:gradFill>
            <a:gsLst>
              <a:gs pos="0">
                <a:srgbClr val="8CCD09">
                  <a:alpha val="88000"/>
                </a:srgbClr>
              </a:gs>
              <a:gs pos="100000">
                <a:srgbClr val="8CCD0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9916" y="1648529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9916" y="2908321"/>
            <a:ext cx="677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是一年中的第一个季节，是万物复苏的季节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2790" y="3547487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6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18494"/>
            <a:ext cx="12192000" cy="7061994"/>
          </a:xfrm>
          <a:prstGeom prst="rect">
            <a:avLst/>
          </a:prstGeom>
          <a:gradFill>
            <a:gsLst>
              <a:gs pos="0">
                <a:srgbClr val="0270BA">
                  <a:alpha val="79000"/>
                </a:srgbClr>
              </a:gs>
              <a:gs pos="100000">
                <a:srgbClr val="0270B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07341" y="1194470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07341" y="2454262"/>
            <a:ext cx="67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是北半球一年中最热的季节，我国习惯将立夏作为夏天的开始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9629" y="3512503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SUMMER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7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1"/>
            <a:ext cx="12192000" cy="7620001"/>
          </a:xfrm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0" y="-275771"/>
            <a:ext cx="12192000" cy="721727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A2181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2597" y="1690688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2597" y="2939842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秋天的时候，自然景观最明显的变化在树木上面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35572" y="3581271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AUTUMN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3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03994"/>
            <a:ext cx="12192000" cy="7061994"/>
          </a:xfrm>
          <a:prstGeom prst="rect">
            <a:avLst/>
          </a:prstGeom>
          <a:gradFill>
            <a:gsLst>
              <a:gs pos="0">
                <a:srgbClr val="2636CC"/>
              </a:gs>
              <a:gs pos="100000">
                <a:srgbClr val="2636CC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37312" y="1563688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0771" y="2737010"/>
            <a:ext cx="68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北半球一年中最冷的季节，强烈希望冬天不要上班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81887" y="3268849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3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85" y="-1301660"/>
            <a:ext cx="9129713" cy="10464936"/>
          </a:xfr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2F2F2">
                  <a:shade val="30000"/>
                  <a:satMod val="115000"/>
                </a:srgbClr>
              </a:gs>
              <a:gs pos="82000">
                <a:srgbClr val="F2F2F2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322" y="1483984"/>
            <a:ext cx="572299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希望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阳光普照奖</a:t>
            </a:r>
            <a:endParaRPr lang="en-US" altLang="zh-CN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是这样的！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1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正确使用半透明色块的姿势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09112" y="3191598"/>
            <a:ext cx="6727172" cy="10648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000374" y="3400870"/>
            <a:ext cx="9944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这些形状都是做半透明色块的好胚子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377211"/>
            <a:ext cx="23526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5" name="流程图: 手动输入 4"/>
          <p:cNvSpPr/>
          <p:nvPr/>
        </p:nvSpPr>
        <p:spPr>
          <a:xfrm rot="16200000" flipH="1">
            <a:off x="5522236" y="1072639"/>
            <a:ext cx="7743200" cy="5596328"/>
          </a:xfrm>
          <a:prstGeom prst="flowChartManualInput">
            <a:avLst/>
          </a:prstGeom>
          <a:solidFill>
            <a:srgbClr val="EEB59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95840" y="3673248"/>
            <a:ext cx="8955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二蛋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8069" y="4895068"/>
            <a:ext cx="491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二蛋智商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 董事长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6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3"/>
            <a:ext cx="12192000" cy="7620000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>
            <a:off x="0" y="2343150"/>
            <a:ext cx="12192000" cy="4656931"/>
          </a:xfrm>
          <a:prstGeom prst="rtTriangle">
            <a:avLst/>
          </a:prstGeom>
          <a:solidFill>
            <a:srgbClr val="2636CC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3071" y="4270232"/>
            <a:ext cx="677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冬天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071" y="5443554"/>
            <a:ext cx="689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北半球一年中最冷的季节，强烈希望冬天不要上班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371" y="5961836"/>
            <a:ext cx="253274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8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左大括号 34"/>
          <p:cNvSpPr/>
          <p:nvPr/>
        </p:nvSpPr>
        <p:spPr>
          <a:xfrm>
            <a:off x="9354399" y="1902134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9665845" y="3707342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9665845" y="305013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73383" y="1939236"/>
            <a:ext cx="1513700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541149" y="3179290"/>
            <a:ext cx="1578169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665845" y="239141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665845" y="1753174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7216087" y="4829407"/>
            <a:ext cx="364500" cy="1557000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860161" y="2836519"/>
            <a:ext cx="449943" cy="2704572"/>
          </a:xfrm>
          <a:prstGeom prst="leftBrace">
            <a:avLst>
              <a:gd name="adj1" fmla="val 56720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06655" y="5144229"/>
            <a:ext cx="2660671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3553" y="2452812"/>
            <a:ext cx="2653774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8150" y="3457688"/>
            <a:ext cx="3276225" cy="142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7639" y="3631030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如何科学的提高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291" y="2034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9755" y="3282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超屌图库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9413" y="18032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9413" y="24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7001" y="255728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高清图片素材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3920" y="52487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用图套路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21091" y="5303086"/>
            <a:ext cx="2839241" cy="536887"/>
            <a:chOff x="6870816" y="5212977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6870816" y="5212977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90753" y="5250588"/>
              <a:ext cx="119936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4B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21091" y="5957436"/>
            <a:ext cx="2839241" cy="536887"/>
            <a:chOff x="6771372" y="5746740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6771372" y="5746740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29218" y="5784351"/>
              <a:ext cx="17235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半透明色块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21091" y="4640920"/>
            <a:ext cx="2839241" cy="536887"/>
            <a:chOff x="6842004" y="4654693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6842004" y="4654693"/>
              <a:ext cx="2839241" cy="5368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53738" y="4692304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图文搭配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930635" y="3100194"/>
            <a:ext cx="115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6947" y="3757401"/>
            <a:ext cx="1880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9787"/>
            <a:ext cx="12192000" cy="2001082"/>
            <a:chOff x="0" y="0"/>
            <a:chExt cx="12192000" cy="2001082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左大括号 35"/>
          <p:cNvSpPr/>
          <p:nvPr/>
        </p:nvSpPr>
        <p:spPr>
          <a:xfrm>
            <a:off x="9390321" y="3172745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7245756" y="2472957"/>
            <a:ext cx="364500" cy="1192076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5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0175" y="2857323"/>
            <a:ext cx="9501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后面还有一丢丢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4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017"/>
            <a:ext cx="12011025" cy="53149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哪里可以找到</a:t>
            </a:r>
            <a:r>
              <a:rPr lang="zh-CN" altLang="en-US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免费高质量可商用大图</a:t>
            </a:r>
            <a:endParaRPr lang="zh-CN" altLang="en-US" sz="3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539969"/>
            <a:ext cx="12192000" cy="5335959"/>
            <a:chOff x="0" y="1539969"/>
            <a:chExt cx="12192000" cy="5335959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1539969"/>
              <a:ext cx="12192000" cy="5335959"/>
              <a:chOff x="0" y="1539969"/>
              <a:chExt cx="12192000" cy="533595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0" y="1539969"/>
                <a:ext cx="12192000" cy="5335959"/>
              </a:xfrm>
              <a:prstGeom prst="rect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964533" y="3106153"/>
                <a:ext cx="8706154" cy="2625278"/>
                <a:chOff x="1964533" y="3106153"/>
                <a:chExt cx="8706154" cy="2625278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3450966" y="3106153"/>
                  <a:ext cx="5109091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9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官方网站</a:t>
                  </a:r>
                  <a:endParaRPr lang="zh-CN" altLang="en-US" sz="9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964533" y="4816225"/>
                  <a:ext cx="29728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Chrome</a:t>
                  </a:r>
                  <a:r>
                    <a:rPr lang="zh-CN" altLang="en-US" sz="32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黑科技</a:t>
                  </a:r>
                  <a:endPara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7100479" y="4961990"/>
                  <a:ext cx="3570208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44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参考官网排版</a:t>
                  </a:r>
                  <a:endParaRPr lang="zh-CN" altLang="en-US" sz="4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" name="矩形 1"/>
            <p:cNvSpPr/>
            <p:nvPr/>
          </p:nvSpPr>
          <p:spPr>
            <a:xfrm>
              <a:off x="721812" y="5401000"/>
              <a:ext cx="60038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者工具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-application-top-image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75825" y="566498"/>
            <a:ext cx="5003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图片作为背景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缺短少宽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8010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7448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sp>
        <p:nvSpPr>
          <p:cNvPr id="10" name="矩形 9"/>
          <p:cNvSpPr/>
          <p:nvPr/>
        </p:nvSpPr>
        <p:spPr>
          <a:xfrm>
            <a:off x="2479955" y="2598003"/>
            <a:ext cx="7232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宽度总是有一个掉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9692" y="4160976"/>
            <a:ext cx="9968476" cy="720076"/>
            <a:chOff x="1029692" y="4160976"/>
            <a:chExt cx="9968476" cy="720076"/>
          </a:xfrm>
        </p:grpSpPr>
        <p:sp>
          <p:nvSpPr>
            <p:cNvPr id="13" name="矩形 12"/>
            <p:cNvSpPr/>
            <p:nvPr/>
          </p:nvSpPr>
          <p:spPr>
            <a:xfrm>
              <a:off x="1029692" y="4160977"/>
              <a:ext cx="1804410" cy="720075"/>
            </a:xfrm>
            <a:prstGeom prst="rect">
              <a:avLst/>
            </a:prstGeom>
            <a:solidFill>
              <a:srgbClr val="81B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55105" y="4160977"/>
              <a:ext cx="1804410" cy="720075"/>
            </a:xfrm>
            <a:prstGeom prst="rect">
              <a:avLst/>
            </a:prstGeom>
            <a:solidFill>
              <a:srgbClr val="00B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111725" y="4160976"/>
              <a:ext cx="1804410" cy="720075"/>
            </a:xfrm>
            <a:prstGeom prst="rect">
              <a:avLst/>
            </a:prstGeom>
            <a:solidFill>
              <a:srgbClr val="81B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8345" y="4160976"/>
              <a:ext cx="1804410" cy="720075"/>
            </a:xfrm>
            <a:prstGeom prst="rect">
              <a:avLst/>
            </a:prstGeom>
            <a:solidFill>
              <a:srgbClr val="00B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193758" y="4160976"/>
              <a:ext cx="1804410" cy="720075"/>
            </a:xfrm>
            <a:prstGeom prst="rect">
              <a:avLst/>
            </a:prstGeom>
            <a:solidFill>
              <a:srgbClr val="81B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185407" y="423512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强制拉伸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308924" y="423512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色块覆盖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247166" y="423512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边缘拉伸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281187" y="423512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镜像复制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123648" y="423512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缩放裁剪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3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7442" cy="5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1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9334500" cy="621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3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854"/>
          <a:stretch/>
        </p:blipFill>
        <p:spPr>
          <a:xfrm>
            <a:off x="6987208" y="1"/>
            <a:ext cx="520479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6095" b="77023"/>
          <a:stretch/>
        </p:blipFill>
        <p:spPr>
          <a:xfrm>
            <a:off x="0" y="1"/>
            <a:ext cx="7832035" cy="20673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7864" r="19822" b="1"/>
          <a:stretch/>
        </p:blipFill>
        <p:spPr>
          <a:xfrm>
            <a:off x="0" y="1749286"/>
            <a:ext cx="7484165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木先生iPPT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F33138D-2A5E-41C4-9478-5AEEC51BF1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6733" y="0"/>
            <a:ext cx="524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木先生iPPT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F33138D-2A5E-41C4-9478-5AEEC51B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47508" cy="6858000"/>
          </a:xfrm>
          <a:prstGeom prst="rect">
            <a:avLst/>
          </a:prstGeom>
        </p:spPr>
      </p:pic>
      <p:grpSp>
        <p:nvGrpSpPr>
          <p:cNvPr id="5" name="组合 4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80D60B23-0573-4788-A525-B1EBDB12B08C}"/>
              </a:ext>
            </a:extLst>
          </p:cNvPr>
          <p:cNvGrpSpPr/>
          <p:nvPr/>
        </p:nvGrpSpPr>
        <p:grpSpPr>
          <a:xfrm>
            <a:off x="5797807" y="810464"/>
            <a:ext cx="5266851" cy="810473"/>
            <a:chOff x="5800738" y="696164"/>
            <a:chExt cx="5266851" cy="810473"/>
          </a:xfrm>
        </p:grpSpPr>
        <p:sp>
          <p:nvSpPr>
            <p:cNvPr id="6" name="木先生iPPT">
              <a:extLst>
                <a:ext uri="{FF2B5EF4-FFF2-40B4-BE49-F238E27FC236}">
                  <a16:creationId xmlns="" xmlns:a16="http://schemas.microsoft.com/office/drawing/2014/main" id="{22CFB59F-EF69-4A0B-A8B9-FF6B2F89778C}"/>
                </a:ext>
              </a:extLst>
            </p:cNvPr>
            <p:cNvSpPr/>
            <p:nvPr/>
          </p:nvSpPr>
          <p:spPr>
            <a:xfrm>
              <a:off x="5800738" y="737196"/>
              <a:ext cx="526685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MStiffHeiHK-UltraBold" panose="00000900000000000000" pitchFamily="50" charset="-120"/>
                </a:rPr>
                <a:t>CONTENT</a:t>
              </a:r>
              <a:endParaRPr lang="zh-CN" altLang="en-US" sz="44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MStiffHeiHK-UltraBold" panose="00000900000000000000" pitchFamily="50" charset="-120"/>
              </a:endParaRPr>
            </a:p>
          </p:txBody>
        </p:sp>
        <p:cxnSp>
          <p:nvCxnSpPr>
            <p:cNvPr id="7" name="木先生iPPT">
              <a:extLst>
                <a:ext uri="{FF2B5EF4-FFF2-40B4-BE49-F238E27FC236}">
                  <a16:creationId xmlns="" xmlns:a16="http://schemas.microsoft.com/office/drawing/2014/main" id="{39F95D5C-213A-4692-8629-A09F49CA2784}"/>
                </a:ext>
              </a:extLst>
            </p:cNvPr>
            <p:cNvCxnSpPr/>
            <p:nvPr/>
          </p:nvCxnSpPr>
          <p:spPr>
            <a:xfrm>
              <a:off x="6634163" y="696164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木先生iPPT">
              <a:extLst>
                <a:ext uri="{FF2B5EF4-FFF2-40B4-BE49-F238E27FC236}">
                  <a16:creationId xmlns="" xmlns:a16="http://schemas.microsoft.com/office/drawing/2014/main" id="{5EE9942C-4AF8-4C68-B2F6-14B6B132655E}"/>
                </a:ext>
              </a:extLst>
            </p:cNvPr>
            <p:cNvCxnSpPr/>
            <p:nvPr/>
          </p:nvCxnSpPr>
          <p:spPr>
            <a:xfrm>
              <a:off x="6634163" y="1506637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0392051C-D1A6-47D4-B2FC-947EDE86A464}"/>
              </a:ext>
            </a:extLst>
          </p:cNvPr>
          <p:cNvGrpSpPr/>
          <p:nvPr/>
        </p:nvGrpSpPr>
        <p:grpSpPr>
          <a:xfrm>
            <a:off x="6272592" y="2186626"/>
            <a:ext cx="5730951" cy="584775"/>
            <a:chOff x="5705872" y="2061237"/>
            <a:chExt cx="5730951" cy="584775"/>
          </a:xfrm>
        </p:grpSpPr>
        <p:sp>
          <p:nvSpPr>
            <p:cNvPr id="10" name="木先生iPPT">
              <a:extLst>
                <a:ext uri="{FF2B5EF4-FFF2-40B4-BE49-F238E27FC236}">
                  <a16:creationId xmlns="" xmlns:a16="http://schemas.microsoft.com/office/drawing/2014/main" id="{B45C06E7-563E-46EB-B071-88B7F94EFCF5}"/>
                </a:ext>
              </a:extLst>
            </p:cNvPr>
            <p:cNvSpPr/>
            <p:nvPr/>
          </p:nvSpPr>
          <p:spPr>
            <a:xfrm>
              <a:off x="5705872" y="2061237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Ⅰ</a:t>
              </a:r>
              <a:endParaRPr lang="zh-CN" altLang="en-US" sz="1200" b="1" dirty="0"/>
            </a:p>
          </p:txBody>
        </p:sp>
        <p:sp>
          <p:nvSpPr>
            <p:cNvPr id="11" name="木先生iPPT">
              <a:extLst>
                <a:ext uri="{FF2B5EF4-FFF2-40B4-BE49-F238E27FC236}">
                  <a16:creationId xmlns="" xmlns:a16="http://schemas.microsoft.com/office/drawing/2014/main" id="{59A090B0-D5B7-4C44-8654-350776A709B5}"/>
                </a:ext>
              </a:extLst>
            </p:cNvPr>
            <p:cNvSpPr/>
            <p:nvPr/>
          </p:nvSpPr>
          <p:spPr>
            <a:xfrm>
              <a:off x="6794500" y="2111064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  <a:endParaRPr lang="en-US" altLang="zh-CN" sz="28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tiffHeiHK-UltraBold" panose="00000900000000000000" pitchFamily="50" charset="-120"/>
              </a:endParaRPr>
            </a:p>
          </p:txBody>
        </p:sp>
      </p:grpSp>
      <p:grpSp>
        <p:nvGrpSpPr>
          <p:cNvPr id="12" name="组合 11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8D2A383-FCB5-4786-B3D4-8E5E63C11640}"/>
              </a:ext>
            </a:extLst>
          </p:cNvPr>
          <p:cNvGrpSpPr/>
          <p:nvPr/>
        </p:nvGrpSpPr>
        <p:grpSpPr>
          <a:xfrm>
            <a:off x="6272592" y="3239797"/>
            <a:ext cx="5730951" cy="584775"/>
            <a:chOff x="5705872" y="3114408"/>
            <a:chExt cx="5730951" cy="584775"/>
          </a:xfrm>
        </p:grpSpPr>
        <p:sp>
          <p:nvSpPr>
            <p:cNvPr id="13" name="木先生iPPT">
              <a:extLst>
                <a:ext uri="{FF2B5EF4-FFF2-40B4-BE49-F238E27FC236}">
                  <a16:creationId xmlns="" xmlns:a16="http://schemas.microsoft.com/office/drawing/2014/main" id="{793F7567-CA3A-4346-87DC-4470F9541A63}"/>
                </a:ext>
              </a:extLst>
            </p:cNvPr>
            <p:cNvSpPr/>
            <p:nvPr/>
          </p:nvSpPr>
          <p:spPr>
            <a:xfrm>
              <a:off x="5705872" y="3114408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Ⅱ</a:t>
              </a:r>
              <a:endParaRPr lang="zh-CN" altLang="en-US" sz="1200" b="1" dirty="0"/>
            </a:p>
          </p:txBody>
        </p:sp>
        <p:sp>
          <p:nvSpPr>
            <p:cNvPr id="14" name="木先生iPPT">
              <a:extLst>
                <a:ext uri="{FF2B5EF4-FFF2-40B4-BE49-F238E27FC236}">
                  <a16:creationId xmlns="" xmlns:a16="http://schemas.microsoft.com/office/drawing/2014/main" id="{AE21D28C-85EB-488E-99D8-91C88A1DB7E6}"/>
                </a:ext>
              </a:extLst>
            </p:cNvPr>
            <p:cNvSpPr/>
            <p:nvPr/>
          </p:nvSpPr>
          <p:spPr>
            <a:xfrm>
              <a:off x="6794500" y="3164235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  <p:grpSp>
        <p:nvGrpSpPr>
          <p:cNvPr id="15" name="组合 14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4CEEBA89-8076-431B-A021-7DA850C029AC}"/>
              </a:ext>
            </a:extLst>
          </p:cNvPr>
          <p:cNvGrpSpPr/>
          <p:nvPr/>
        </p:nvGrpSpPr>
        <p:grpSpPr>
          <a:xfrm>
            <a:off x="6272592" y="4292968"/>
            <a:ext cx="5730951" cy="584775"/>
            <a:chOff x="5705872" y="4167579"/>
            <a:chExt cx="5730951" cy="584775"/>
          </a:xfrm>
        </p:grpSpPr>
        <p:sp>
          <p:nvSpPr>
            <p:cNvPr id="16" name="木先生iPPT">
              <a:extLst>
                <a:ext uri="{FF2B5EF4-FFF2-40B4-BE49-F238E27FC236}">
                  <a16:creationId xmlns="" xmlns:a16="http://schemas.microsoft.com/office/drawing/2014/main" id="{FD0BF045-F430-4065-A494-A8898252B6D7}"/>
                </a:ext>
              </a:extLst>
            </p:cNvPr>
            <p:cNvSpPr/>
            <p:nvPr/>
          </p:nvSpPr>
          <p:spPr>
            <a:xfrm>
              <a:off x="5705872" y="4167579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Ⅲ</a:t>
              </a:r>
              <a:endParaRPr lang="zh-CN" altLang="en-US" sz="1200" b="1" dirty="0"/>
            </a:p>
          </p:txBody>
        </p:sp>
        <p:sp>
          <p:nvSpPr>
            <p:cNvPr id="17" name="木先生iPPT">
              <a:extLst>
                <a:ext uri="{FF2B5EF4-FFF2-40B4-BE49-F238E27FC236}">
                  <a16:creationId xmlns="" xmlns:a16="http://schemas.microsoft.com/office/drawing/2014/main" id="{ACFE6867-2CB5-4B23-AFCE-0580F19917AF}"/>
                </a:ext>
              </a:extLst>
            </p:cNvPr>
            <p:cNvSpPr/>
            <p:nvPr/>
          </p:nvSpPr>
          <p:spPr>
            <a:xfrm>
              <a:off x="6794500" y="4217406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</a:p>
          </p:txBody>
        </p:sp>
      </p:grpSp>
      <p:grpSp>
        <p:nvGrpSpPr>
          <p:cNvPr id="18" name="组合 17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F25374E4-774E-42EF-84E5-9B70CE709313}"/>
              </a:ext>
            </a:extLst>
          </p:cNvPr>
          <p:cNvGrpSpPr/>
          <p:nvPr/>
        </p:nvGrpSpPr>
        <p:grpSpPr>
          <a:xfrm>
            <a:off x="6272592" y="5346139"/>
            <a:ext cx="5730951" cy="584775"/>
            <a:chOff x="5705872" y="5220750"/>
            <a:chExt cx="5730951" cy="584775"/>
          </a:xfrm>
        </p:grpSpPr>
        <p:sp>
          <p:nvSpPr>
            <p:cNvPr id="19" name="木先生iPPT">
              <a:extLst>
                <a:ext uri="{FF2B5EF4-FFF2-40B4-BE49-F238E27FC236}">
                  <a16:creationId xmlns="" xmlns:a16="http://schemas.microsoft.com/office/drawing/2014/main" id="{F4649AE1-9D46-4A3C-BDFD-FBC1E254240C}"/>
                </a:ext>
              </a:extLst>
            </p:cNvPr>
            <p:cNvSpPr/>
            <p:nvPr/>
          </p:nvSpPr>
          <p:spPr>
            <a:xfrm>
              <a:off x="5705872" y="5220750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Ⅳ</a:t>
              </a:r>
              <a:endParaRPr lang="zh-CN" altLang="en-US" sz="1200" b="1" dirty="0"/>
            </a:p>
          </p:txBody>
        </p:sp>
        <p:sp>
          <p:nvSpPr>
            <p:cNvPr id="20" name="木先生iPPT">
              <a:extLst>
                <a:ext uri="{FF2B5EF4-FFF2-40B4-BE49-F238E27FC236}">
                  <a16:creationId xmlns="" xmlns:a16="http://schemas.microsoft.com/office/drawing/2014/main" id="{FFBC37DE-DFF9-416C-B8A6-902CDB174BB0}"/>
                </a:ext>
              </a:extLst>
            </p:cNvPr>
            <p:cNvSpPr/>
            <p:nvPr/>
          </p:nvSpPr>
          <p:spPr>
            <a:xfrm>
              <a:off x="6794500" y="5270577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88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木先生iPPT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F33138D-2A5E-41C4-9478-5AEEC51B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47508" cy="6858000"/>
          </a:xfrm>
          <a:prstGeom prst="rect">
            <a:avLst/>
          </a:prstGeom>
          <a:effectLst/>
        </p:spPr>
      </p:pic>
      <p:pic>
        <p:nvPicPr>
          <p:cNvPr id="22" name="木先生iPPT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F33138D-2A5E-41C4-9478-5AEEC51B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44492" y="0"/>
            <a:ext cx="5247508" cy="6858000"/>
          </a:xfrm>
          <a:prstGeom prst="rect">
            <a:avLst/>
          </a:prstGeom>
        </p:spPr>
      </p:pic>
      <p:grpSp>
        <p:nvGrpSpPr>
          <p:cNvPr id="23" name="组合 22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80D60B23-0573-4788-A525-B1EBDB12B08C}"/>
              </a:ext>
            </a:extLst>
          </p:cNvPr>
          <p:cNvGrpSpPr/>
          <p:nvPr/>
        </p:nvGrpSpPr>
        <p:grpSpPr>
          <a:xfrm>
            <a:off x="3230453" y="880802"/>
            <a:ext cx="5266851" cy="810473"/>
            <a:chOff x="5800738" y="696164"/>
            <a:chExt cx="5266851" cy="810473"/>
          </a:xfrm>
        </p:grpSpPr>
        <p:sp>
          <p:nvSpPr>
            <p:cNvPr id="24" name="木先生iPPT">
              <a:extLst>
                <a:ext uri="{FF2B5EF4-FFF2-40B4-BE49-F238E27FC236}">
                  <a16:creationId xmlns="" xmlns:a16="http://schemas.microsoft.com/office/drawing/2014/main" id="{22CFB59F-EF69-4A0B-A8B9-FF6B2F89778C}"/>
                </a:ext>
              </a:extLst>
            </p:cNvPr>
            <p:cNvSpPr/>
            <p:nvPr/>
          </p:nvSpPr>
          <p:spPr>
            <a:xfrm>
              <a:off x="5800738" y="737196"/>
              <a:ext cx="526685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MStiffHeiHK-UltraBold" panose="00000900000000000000" pitchFamily="50" charset="-120"/>
                </a:rPr>
                <a:t>CONTENT</a:t>
              </a:r>
              <a:endParaRPr lang="zh-CN" altLang="en-US" sz="44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MStiffHeiHK-UltraBold" panose="00000900000000000000" pitchFamily="50" charset="-120"/>
              </a:endParaRPr>
            </a:p>
          </p:txBody>
        </p:sp>
        <p:cxnSp>
          <p:nvCxnSpPr>
            <p:cNvPr id="25" name="木先生iPPT">
              <a:extLst>
                <a:ext uri="{FF2B5EF4-FFF2-40B4-BE49-F238E27FC236}">
                  <a16:creationId xmlns="" xmlns:a16="http://schemas.microsoft.com/office/drawing/2014/main" id="{39F95D5C-213A-4692-8629-A09F49CA2784}"/>
                </a:ext>
              </a:extLst>
            </p:cNvPr>
            <p:cNvCxnSpPr/>
            <p:nvPr/>
          </p:nvCxnSpPr>
          <p:spPr>
            <a:xfrm>
              <a:off x="6634163" y="696164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木先生iPPT">
              <a:extLst>
                <a:ext uri="{FF2B5EF4-FFF2-40B4-BE49-F238E27FC236}">
                  <a16:creationId xmlns="" xmlns:a16="http://schemas.microsoft.com/office/drawing/2014/main" id="{5EE9942C-4AF8-4C68-B2F6-14B6B132655E}"/>
                </a:ext>
              </a:extLst>
            </p:cNvPr>
            <p:cNvCxnSpPr/>
            <p:nvPr/>
          </p:nvCxnSpPr>
          <p:spPr>
            <a:xfrm>
              <a:off x="6634163" y="1506637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0392051C-D1A6-47D4-B2FC-947EDE86A464}"/>
              </a:ext>
            </a:extLst>
          </p:cNvPr>
          <p:cNvGrpSpPr/>
          <p:nvPr/>
        </p:nvGrpSpPr>
        <p:grpSpPr>
          <a:xfrm>
            <a:off x="3705238" y="2256964"/>
            <a:ext cx="5730951" cy="584775"/>
            <a:chOff x="5705872" y="2061237"/>
            <a:chExt cx="5730951" cy="584775"/>
          </a:xfrm>
        </p:grpSpPr>
        <p:sp>
          <p:nvSpPr>
            <p:cNvPr id="28" name="木先生iPPT">
              <a:extLst>
                <a:ext uri="{FF2B5EF4-FFF2-40B4-BE49-F238E27FC236}">
                  <a16:creationId xmlns="" xmlns:a16="http://schemas.microsoft.com/office/drawing/2014/main" id="{B45C06E7-563E-46EB-B071-88B7F94EFCF5}"/>
                </a:ext>
              </a:extLst>
            </p:cNvPr>
            <p:cNvSpPr/>
            <p:nvPr/>
          </p:nvSpPr>
          <p:spPr>
            <a:xfrm>
              <a:off x="5705872" y="2061237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Ⅰ</a:t>
              </a:r>
              <a:endParaRPr lang="zh-CN" altLang="en-US" sz="1200" b="1" dirty="0"/>
            </a:p>
          </p:txBody>
        </p:sp>
        <p:sp>
          <p:nvSpPr>
            <p:cNvPr id="29" name="木先生iPPT">
              <a:extLst>
                <a:ext uri="{FF2B5EF4-FFF2-40B4-BE49-F238E27FC236}">
                  <a16:creationId xmlns="" xmlns:a16="http://schemas.microsoft.com/office/drawing/2014/main" id="{59A090B0-D5B7-4C44-8654-350776A709B5}"/>
                </a:ext>
              </a:extLst>
            </p:cNvPr>
            <p:cNvSpPr/>
            <p:nvPr/>
          </p:nvSpPr>
          <p:spPr>
            <a:xfrm>
              <a:off x="6794500" y="2111064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  <a:endParaRPr lang="en-US" altLang="zh-CN" sz="28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tiffHeiHK-UltraBold" panose="00000900000000000000" pitchFamily="50" charset="-120"/>
              </a:endParaRPr>
            </a:p>
          </p:txBody>
        </p:sp>
      </p:grpSp>
      <p:grpSp>
        <p:nvGrpSpPr>
          <p:cNvPr id="30" name="组合 29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8D2A383-FCB5-4786-B3D4-8E5E63C11640}"/>
              </a:ext>
            </a:extLst>
          </p:cNvPr>
          <p:cNvGrpSpPr/>
          <p:nvPr/>
        </p:nvGrpSpPr>
        <p:grpSpPr>
          <a:xfrm>
            <a:off x="3705238" y="3310135"/>
            <a:ext cx="5730951" cy="584775"/>
            <a:chOff x="5705872" y="3114408"/>
            <a:chExt cx="5730951" cy="584775"/>
          </a:xfrm>
        </p:grpSpPr>
        <p:sp>
          <p:nvSpPr>
            <p:cNvPr id="31" name="木先生iPPT">
              <a:extLst>
                <a:ext uri="{FF2B5EF4-FFF2-40B4-BE49-F238E27FC236}">
                  <a16:creationId xmlns="" xmlns:a16="http://schemas.microsoft.com/office/drawing/2014/main" id="{793F7567-CA3A-4346-87DC-4470F9541A63}"/>
                </a:ext>
              </a:extLst>
            </p:cNvPr>
            <p:cNvSpPr/>
            <p:nvPr/>
          </p:nvSpPr>
          <p:spPr>
            <a:xfrm>
              <a:off x="5705872" y="3114408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Ⅱ</a:t>
              </a:r>
              <a:endParaRPr lang="zh-CN" altLang="en-US" sz="1200" b="1" dirty="0"/>
            </a:p>
          </p:txBody>
        </p:sp>
        <p:sp>
          <p:nvSpPr>
            <p:cNvPr id="32" name="木先生iPPT">
              <a:extLst>
                <a:ext uri="{FF2B5EF4-FFF2-40B4-BE49-F238E27FC236}">
                  <a16:creationId xmlns="" xmlns:a16="http://schemas.microsoft.com/office/drawing/2014/main" id="{AE21D28C-85EB-488E-99D8-91C88A1DB7E6}"/>
                </a:ext>
              </a:extLst>
            </p:cNvPr>
            <p:cNvSpPr/>
            <p:nvPr/>
          </p:nvSpPr>
          <p:spPr>
            <a:xfrm>
              <a:off x="6794500" y="3164235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  <p:grpSp>
        <p:nvGrpSpPr>
          <p:cNvPr id="33" name="组合 32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4CEEBA89-8076-431B-A021-7DA850C029AC}"/>
              </a:ext>
            </a:extLst>
          </p:cNvPr>
          <p:cNvGrpSpPr/>
          <p:nvPr/>
        </p:nvGrpSpPr>
        <p:grpSpPr>
          <a:xfrm>
            <a:off x="3705238" y="4363306"/>
            <a:ext cx="5730951" cy="584775"/>
            <a:chOff x="5705872" y="4167579"/>
            <a:chExt cx="5730951" cy="584775"/>
          </a:xfrm>
        </p:grpSpPr>
        <p:sp>
          <p:nvSpPr>
            <p:cNvPr id="34" name="木先生iPPT">
              <a:extLst>
                <a:ext uri="{FF2B5EF4-FFF2-40B4-BE49-F238E27FC236}">
                  <a16:creationId xmlns="" xmlns:a16="http://schemas.microsoft.com/office/drawing/2014/main" id="{FD0BF045-F430-4065-A494-A8898252B6D7}"/>
                </a:ext>
              </a:extLst>
            </p:cNvPr>
            <p:cNvSpPr/>
            <p:nvPr/>
          </p:nvSpPr>
          <p:spPr>
            <a:xfrm>
              <a:off x="5705872" y="4167579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Ⅲ</a:t>
              </a:r>
              <a:endParaRPr lang="zh-CN" altLang="en-US" sz="1200" b="1" dirty="0"/>
            </a:p>
          </p:txBody>
        </p:sp>
        <p:sp>
          <p:nvSpPr>
            <p:cNvPr id="35" name="木先生iPPT">
              <a:extLst>
                <a:ext uri="{FF2B5EF4-FFF2-40B4-BE49-F238E27FC236}">
                  <a16:creationId xmlns="" xmlns:a16="http://schemas.microsoft.com/office/drawing/2014/main" id="{ACFE6867-2CB5-4B23-AFCE-0580F19917AF}"/>
                </a:ext>
              </a:extLst>
            </p:cNvPr>
            <p:cNvSpPr/>
            <p:nvPr/>
          </p:nvSpPr>
          <p:spPr>
            <a:xfrm>
              <a:off x="6794500" y="4217406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</a:p>
          </p:txBody>
        </p:sp>
      </p:grpSp>
      <p:grpSp>
        <p:nvGrpSpPr>
          <p:cNvPr id="36" name="组合 35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F25374E4-774E-42EF-84E5-9B70CE709313}"/>
              </a:ext>
            </a:extLst>
          </p:cNvPr>
          <p:cNvGrpSpPr/>
          <p:nvPr/>
        </p:nvGrpSpPr>
        <p:grpSpPr>
          <a:xfrm>
            <a:off x="3705238" y="5416477"/>
            <a:ext cx="5730951" cy="584775"/>
            <a:chOff x="5705872" y="5220750"/>
            <a:chExt cx="5730951" cy="584775"/>
          </a:xfrm>
        </p:grpSpPr>
        <p:sp>
          <p:nvSpPr>
            <p:cNvPr id="37" name="木先生iPPT">
              <a:extLst>
                <a:ext uri="{FF2B5EF4-FFF2-40B4-BE49-F238E27FC236}">
                  <a16:creationId xmlns="" xmlns:a16="http://schemas.microsoft.com/office/drawing/2014/main" id="{F4649AE1-9D46-4A3C-BDFD-FBC1E254240C}"/>
                </a:ext>
              </a:extLst>
            </p:cNvPr>
            <p:cNvSpPr/>
            <p:nvPr/>
          </p:nvSpPr>
          <p:spPr>
            <a:xfrm>
              <a:off x="5705872" y="5220750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Ⅳ</a:t>
              </a:r>
              <a:endParaRPr lang="zh-CN" altLang="en-US" sz="1200" b="1" dirty="0"/>
            </a:p>
          </p:txBody>
        </p:sp>
        <p:sp>
          <p:nvSpPr>
            <p:cNvPr id="38" name="木先生iPPT">
              <a:extLst>
                <a:ext uri="{FF2B5EF4-FFF2-40B4-BE49-F238E27FC236}">
                  <a16:creationId xmlns="" xmlns:a16="http://schemas.microsoft.com/office/drawing/2014/main" id="{FFBC37DE-DFF9-416C-B8A6-902CDB174BB0}"/>
                </a:ext>
              </a:extLst>
            </p:cNvPr>
            <p:cNvSpPr/>
            <p:nvPr/>
          </p:nvSpPr>
          <p:spPr>
            <a:xfrm>
              <a:off x="6794500" y="5270577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8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0"/>
          <a:stretch/>
        </p:blipFill>
        <p:spPr>
          <a:xfrm>
            <a:off x="2907850" y="0"/>
            <a:ext cx="6348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9394"/>
          <a:stretch/>
        </p:blipFill>
        <p:spPr>
          <a:xfrm>
            <a:off x="0" y="506377"/>
            <a:ext cx="7960659" cy="62996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85125" y="2228671"/>
            <a:ext cx="5230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再出发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48428" y="3429000"/>
            <a:ext cx="34676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JUST DO IT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0"/>
          <a:stretch/>
        </p:blipFill>
        <p:spPr>
          <a:xfrm>
            <a:off x="-504091" y="0"/>
            <a:ext cx="634804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0"/>
          <a:stretch/>
        </p:blipFill>
        <p:spPr>
          <a:xfrm flipH="1">
            <a:off x="5843954" y="0"/>
            <a:ext cx="6348046" cy="6858001"/>
          </a:xfrm>
          <a:prstGeom prst="rect">
            <a:avLst/>
          </a:prstGeom>
        </p:spPr>
      </p:pic>
      <p:grpSp>
        <p:nvGrpSpPr>
          <p:cNvPr id="6" name="组合 5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80D60B23-0573-4788-A525-B1EBDB12B08C}"/>
              </a:ext>
            </a:extLst>
          </p:cNvPr>
          <p:cNvGrpSpPr/>
          <p:nvPr/>
        </p:nvGrpSpPr>
        <p:grpSpPr>
          <a:xfrm>
            <a:off x="2905137" y="898387"/>
            <a:ext cx="5266851" cy="810473"/>
            <a:chOff x="5800738" y="696164"/>
            <a:chExt cx="5266851" cy="810473"/>
          </a:xfrm>
        </p:grpSpPr>
        <p:sp>
          <p:nvSpPr>
            <p:cNvPr id="7" name="木先生iPPT">
              <a:extLst>
                <a:ext uri="{FF2B5EF4-FFF2-40B4-BE49-F238E27FC236}">
                  <a16:creationId xmlns="" xmlns:a16="http://schemas.microsoft.com/office/drawing/2014/main" id="{22CFB59F-EF69-4A0B-A8B9-FF6B2F89778C}"/>
                </a:ext>
              </a:extLst>
            </p:cNvPr>
            <p:cNvSpPr/>
            <p:nvPr/>
          </p:nvSpPr>
          <p:spPr>
            <a:xfrm>
              <a:off x="5800738" y="737196"/>
              <a:ext cx="526685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MStiffHeiHK-UltraBold" panose="00000900000000000000" pitchFamily="50" charset="-120"/>
                </a:rPr>
                <a:t>CONTENT</a:t>
              </a:r>
              <a:endParaRPr lang="zh-CN" altLang="en-US" sz="44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MStiffHeiHK-UltraBold" panose="00000900000000000000" pitchFamily="50" charset="-120"/>
              </a:endParaRPr>
            </a:p>
          </p:txBody>
        </p:sp>
        <p:cxnSp>
          <p:nvCxnSpPr>
            <p:cNvPr id="8" name="木先生iPPT">
              <a:extLst>
                <a:ext uri="{FF2B5EF4-FFF2-40B4-BE49-F238E27FC236}">
                  <a16:creationId xmlns="" xmlns:a16="http://schemas.microsoft.com/office/drawing/2014/main" id="{39F95D5C-213A-4692-8629-A09F49CA2784}"/>
                </a:ext>
              </a:extLst>
            </p:cNvPr>
            <p:cNvCxnSpPr/>
            <p:nvPr/>
          </p:nvCxnSpPr>
          <p:spPr>
            <a:xfrm>
              <a:off x="6634163" y="696164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木先生iPPT">
              <a:extLst>
                <a:ext uri="{FF2B5EF4-FFF2-40B4-BE49-F238E27FC236}">
                  <a16:creationId xmlns="" xmlns:a16="http://schemas.microsoft.com/office/drawing/2014/main" id="{5EE9942C-4AF8-4C68-B2F6-14B6B132655E}"/>
                </a:ext>
              </a:extLst>
            </p:cNvPr>
            <p:cNvCxnSpPr/>
            <p:nvPr/>
          </p:nvCxnSpPr>
          <p:spPr>
            <a:xfrm>
              <a:off x="6634163" y="1506637"/>
              <a:ext cx="3600000" cy="0"/>
            </a:xfrm>
            <a:prstGeom prst="line">
              <a:avLst/>
            </a:prstGeom>
            <a:ln>
              <a:solidFill>
                <a:srgbClr val="FFB4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0392051C-D1A6-47D4-B2FC-947EDE86A464}"/>
              </a:ext>
            </a:extLst>
          </p:cNvPr>
          <p:cNvGrpSpPr/>
          <p:nvPr/>
        </p:nvGrpSpPr>
        <p:grpSpPr>
          <a:xfrm>
            <a:off x="3379922" y="2274549"/>
            <a:ext cx="5730951" cy="584775"/>
            <a:chOff x="5705872" y="2061237"/>
            <a:chExt cx="5730951" cy="584775"/>
          </a:xfrm>
        </p:grpSpPr>
        <p:sp>
          <p:nvSpPr>
            <p:cNvPr id="11" name="木先生iPPT">
              <a:extLst>
                <a:ext uri="{FF2B5EF4-FFF2-40B4-BE49-F238E27FC236}">
                  <a16:creationId xmlns="" xmlns:a16="http://schemas.microsoft.com/office/drawing/2014/main" id="{B45C06E7-563E-46EB-B071-88B7F94EFCF5}"/>
                </a:ext>
              </a:extLst>
            </p:cNvPr>
            <p:cNvSpPr/>
            <p:nvPr/>
          </p:nvSpPr>
          <p:spPr>
            <a:xfrm>
              <a:off x="5705872" y="2061237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Ⅰ</a:t>
              </a:r>
              <a:endParaRPr lang="zh-CN" altLang="en-US" sz="1200" b="1" dirty="0"/>
            </a:p>
          </p:txBody>
        </p:sp>
        <p:sp>
          <p:nvSpPr>
            <p:cNvPr id="12" name="木先生iPPT">
              <a:extLst>
                <a:ext uri="{FF2B5EF4-FFF2-40B4-BE49-F238E27FC236}">
                  <a16:creationId xmlns="" xmlns:a16="http://schemas.microsoft.com/office/drawing/2014/main" id="{59A090B0-D5B7-4C44-8654-350776A709B5}"/>
                </a:ext>
              </a:extLst>
            </p:cNvPr>
            <p:cNvSpPr/>
            <p:nvPr/>
          </p:nvSpPr>
          <p:spPr>
            <a:xfrm>
              <a:off x="6794500" y="2111064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  <a:endParaRPr lang="en-US" altLang="zh-CN" sz="2800" dirty="0">
                <a:solidFill>
                  <a:srgbClr val="FFB4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tiffHeiHK-UltraBold" panose="00000900000000000000" pitchFamily="50" charset="-120"/>
              </a:endParaRPr>
            </a:p>
          </p:txBody>
        </p:sp>
      </p:grpSp>
      <p:grpSp>
        <p:nvGrpSpPr>
          <p:cNvPr id="13" name="组合 12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8D2A383-FCB5-4786-B3D4-8E5E63C11640}"/>
              </a:ext>
            </a:extLst>
          </p:cNvPr>
          <p:cNvGrpSpPr/>
          <p:nvPr/>
        </p:nvGrpSpPr>
        <p:grpSpPr>
          <a:xfrm>
            <a:off x="3379922" y="3327720"/>
            <a:ext cx="5730951" cy="584775"/>
            <a:chOff x="5705872" y="3114408"/>
            <a:chExt cx="5730951" cy="584775"/>
          </a:xfrm>
        </p:grpSpPr>
        <p:sp>
          <p:nvSpPr>
            <p:cNvPr id="14" name="木先生iPPT">
              <a:extLst>
                <a:ext uri="{FF2B5EF4-FFF2-40B4-BE49-F238E27FC236}">
                  <a16:creationId xmlns="" xmlns:a16="http://schemas.microsoft.com/office/drawing/2014/main" id="{793F7567-CA3A-4346-87DC-4470F9541A63}"/>
                </a:ext>
              </a:extLst>
            </p:cNvPr>
            <p:cNvSpPr/>
            <p:nvPr/>
          </p:nvSpPr>
          <p:spPr>
            <a:xfrm>
              <a:off x="5705872" y="3114408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Ⅱ</a:t>
              </a:r>
              <a:endParaRPr lang="zh-CN" altLang="en-US" sz="1200" b="1" dirty="0"/>
            </a:p>
          </p:txBody>
        </p:sp>
        <p:sp>
          <p:nvSpPr>
            <p:cNvPr id="15" name="木先生iPPT">
              <a:extLst>
                <a:ext uri="{FF2B5EF4-FFF2-40B4-BE49-F238E27FC236}">
                  <a16:creationId xmlns="" xmlns:a16="http://schemas.microsoft.com/office/drawing/2014/main" id="{AE21D28C-85EB-488E-99D8-91C88A1DB7E6}"/>
                </a:ext>
              </a:extLst>
            </p:cNvPr>
            <p:cNvSpPr/>
            <p:nvPr/>
          </p:nvSpPr>
          <p:spPr>
            <a:xfrm>
              <a:off x="6794500" y="3164235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  <p:grpSp>
        <p:nvGrpSpPr>
          <p:cNvPr id="16" name="组合 15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4CEEBA89-8076-431B-A021-7DA850C029AC}"/>
              </a:ext>
            </a:extLst>
          </p:cNvPr>
          <p:cNvGrpSpPr/>
          <p:nvPr/>
        </p:nvGrpSpPr>
        <p:grpSpPr>
          <a:xfrm>
            <a:off x="3379922" y="4380891"/>
            <a:ext cx="5730951" cy="584775"/>
            <a:chOff x="5705872" y="4167579"/>
            <a:chExt cx="5730951" cy="584775"/>
          </a:xfrm>
        </p:grpSpPr>
        <p:sp>
          <p:nvSpPr>
            <p:cNvPr id="17" name="木先生iPPT">
              <a:extLst>
                <a:ext uri="{FF2B5EF4-FFF2-40B4-BE49-F238E27FC236}">
                  <a16:creationId xmlns="" xmlns:a16="http://schemas.microsoft.com/office/drawing/2014/main" id="{FD0BF045-F430-4065-A494-A8898252B6D7}"/>
                </a:ext>
              </a:extLst>
            </p:cNvPr>
            <p:cNvSpPr/>
            <p:nvPr/>
          </p:nvSpPr>
          <p:spPr>
            <a:xfrm>
              <a:off x="5705872" y="4167579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Ⅲ</a:t>
              </a:r>
              <a:endParaRPr lang="zh-CN" altLang="en-US" sz="1200" b="1" dirty="0"/>
            </a:p>
          </p:txBody>
        </p:sp>
        <p:sp>
          <p:nvSpPr>
            <p:cNvPr id="18" name="木先生iPPT">
              <a:extLst>
                <a:ext uri="{FF2B5EF4-FFF2-40B4-BE49-F238E27FC236}">
                  <a16:creationId xmlns="" xmlns:a16="http://schemas.microsoft.com/office/drawing/2014/main" id="{ACFE6867-2CB5-4B23-AFCE-0580F19917AF}"/>
                </a:ext>
              </a:extLst>
            </p:cNvPr>
            <p:cNvSpPr/>
            <p:nvPr/>
          </p:nvSpPr>
          <p:spPr>
            <a:xfrm>
              <a:off x="6794500" y="4217406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WONDER WOMAN </a:t>
              </a:r>
            </a:p>
          </p:txBody>
        </p:sp>
      </p:grpSp>
      <p:grpSp>
        <p:nvGrpSpPr>
          <p:cNvPr id="19" name="组合 18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F25374E4-774E-42EF-84E5-9B70CE709313}"/>
              </a:ext>
            </a:extLst>
          </p:cNvPr>
          <p:cNvGrpSpPr/>
          <p:nvPr/>
        </p:nvGrpSpPr>
        <p:grpSpPr>
          <a:xfrm>
            <a:off x="3379922" y="5434062"/>
            <a:ext cx="5730951" cy="584775"/>
            <a:chOff x="5705872" y="5220750"/>
            <a:chExt cx="5730951" cy="584775"/>
          </a:xfrm>
        </p:grpSpPr>
        <p:sp>
          <p:nvSpPr>
            <p:cNvPr id="20" name="木先生iPPT">
              <a:extLst>
                <a:ext uri="{FF2B5EF4-FFF2-40B4-BE49-F238E27FC236}">
                  <a16:creationId xmlns="" xmlns:a16="http://schemas.microsoft.com/office/drawing/2014/main" id="{F4649AE1-9D46-4A3C-BDFD-FBC1E254240C}"/>
                </a:ext>
              </a:extLst>
            </p:cNvPr>
            <p:cNvSpPr/>
            <p:nvPr/>
          </p:nvSpPr>
          <p:spPr>
            <a:xfrm>
              <a:off x="5705872" y="5220750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Black" panose="02070A03080606020203" pitchFamily="18" charset="0"/>
                  <a:ea typeface="微软雅黑" panose="020B0503020204020204" pitchFamily="34" charset="-122"/>
                </a:rPr>
                <a:t>Ⅳ</a:t>
              </a:r>
              <a:endParaRPr lang="zh-CN" altLang="en-US" sz="1200" b="1" dirty="0"/>
            </a:p>
          </p:txBody>
        </p:sp>
        <p:sp>
          <p:nvSpPr>
            <p:cNvPr id="21" name="木先生iPPT">
              <a:extLst>
                <a:ext uri="{FF2B5EF4-FFF2-40B4-BE49-F238E27FC236}">
                  <a16:creationId xmlns="" xmlns:a16="http://schemas.microsoft.com/office/drawing/2014/main" id="{FFBC37DE-DFF9-416C-B8A6-902CDB174BB0}"/>
                </a:ext>
              </a:extLst>
            </p:cNvPr>
            <p:cNvSpPr/>
            <p:nvPr/>
          </p:nvSpPr>
          <p:spPr>
            <a:xfrm>
              <a:off x="6794500" y="5270577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FFB4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5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5" r="29107"/>
          <a:stretch/>
        </p:blipFill>
        <p:spPr>
          <a:xfrm>
            <a:off x="2756847" y="0"/>
            <a:ext cx="6106124" cy="6857999"/>
          </a:xfrm>
        </p:spPr>
      </p:pic>
    </p:spTree>
    <p:extLst>
      <p:ext uri="{BB962C8B-B14F-4D97-AF65-F5344CB8AC3E}">
        <p14:creationId xmlns:p14="http://schemas.microsoft.com/office/powerpoint/2010/main" val="312978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5" r="29107"/>
          <a:stretch/>
        </p:blipFill>
        <p:spPr>
          <a:xfrm>
            <a:off x="-13648" y="0"/>
            <a:ext cx="6106124" cy="6857999"/>
          </a:xfrm>
        </p:spPr>
      </p:pic>
      <p:pic>
        <p:nvPicPr>
          <p:cNvPr id="7" name="内容占位符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2" r="29107"/>
          <a:stretch/>
        </p:blipFill>
        <p:spPr>
          <a:xfrm flipH="1">
            <a:off x="6092476" y="0"/>
            <a:ext cx="6108623" cy="6857999"/>
          </a:xfrm>
          <a:prstGeom prst="rect">
            <a:avLst/>
          </a:prstGeom>
        </p:spPr>
      </p:pic>
      <p:sp>
        <p:nvSpPr>
          <p:cNvPr id="8" name="木先生iPPT">
            <a:extLst>
              <a:ext uri="{FF2B5EF4-FFF2-40B4-BE49-F238E27FC236}">
                <a16:creationId xmlns="" xmlns:a16="http://schemas.microsoft.com/office/drawing/2014/main" id="{22CFB59F-EF69-4A0B-A8B9-FF6B2F89778C}"/>
              </a:ext>
            </a:extLst>
          </p:cNvPr>
          <p:cNvSpPr/>
          <p:nvPr/>
        </p:nvSpPr>
        <p:spPr>
          <a:xfrm>
            <a:off x="3459050" y="939419"/>
            <a:ext cx="5266851" cy="76944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MStiffHeiHK-UltraBold" panose="00000900000000000000" pitchFamily="50" charset="-120"/>
              </a:rPr>
              <a:t>CONTENT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  <a:ea typeface="MStiffHeiHK-UltraBold" panose="00000900000000000000" pitchFamily="50" charset="-120"/>
            </a:endParaRPr>
          </a:p>
        </p:txBody>
      </p:sp>
      <p:grpSp>
        <p:nvGrpSpPr>
          <p:cNvPr id="11" name="组合 10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0392051C-D1A6-47D4-B2FC-947EDE86A464}"/>
              </a:ext>
            </a:extLst>
          </p:cNvPr>
          <p:cNvGrpSpPr/>
          <p:nvPr/>
        </p:nvGrpSpPr>
        <p:grpSpPr>
          <a:xfrm>
            <a:off x="3379922" y="2274549"/>
            <a:ext cx="5730951" cy="584775"/>
            <a:chOff x="5705872" y="2061237"/>
            <a:chExt cx="5730951" cy="584775"/>
          </a:xfrm>
        </p:grpSpPr>
        <p:sp>
          <p:nvSpPr>
            <p:cNvPr id="12" name="木先生iPPT">
              <a:extLst>
                <a:ext uri="{FF2B5EF4-FFF2-40B4-BE49-F238E27FC236}">
                  <a16:creationId xmlns="" xmlns:a16="http://schemas.microsoft.com/office/drawing/2014/main" id="{B45C06E7-563E-46EB-B071-88B7F94EFCF5}"/>
                </a:ext>
              </a:extLst>
            </p:cNvPr>
            <p:cNvSpPr/>
            <p:nvPr/>
          </p:nvSpPr>
          <p:spPr>
            <a:xfrm>
              <a:off x="5705872" y="2061237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Ⅰ</a:t>
              </a:r>
              <a:endParaRPr lang="zh-CN" altLang="en-US" sz="1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木先生iPPT">
              <a:extLst>
                <a:ext uri="{FF2B5EF4-FFF2-40B4-BE49-F238E27FC236}">
                  <a16:creationId xmlns="" xmlns:a16="http://schemas.microsoft.com/office/drawing/2014/main" id="{59A090B0-D5B7-4C44-8654-350776A709B5}"/>
                </a:ext>
              </a:extLst>
            </p:cNvPr>
            <p:cNvSpPr/>
            <p:nvPr/>
          </p:nvSpPr>
          <p:spPr>
            <a:xfrm>
              <a:off x="6794500" y="2111064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MStiffHeiHK-UltraBold" panose="00000900000000000000" pitchFamily="50" charset="-120"/>
                </a:rPr>
                <a:t>WONDER WOMAN </a:t>
              </a:r>
              <a:endParaRPr lang="en-US" altLang="zh-CN" sz="2800" dirty="0">
                <a:solidFill>
                  <a:schemeClr val="bg1"/>
                </a:solidFill>
                <a:latin typeface="Arial Black" panose="020B0A04020102020204" pitchFamily="34" charset="0"/>
                <a:ea typeface="MStiffHeiHK-UltraBold" panose="00000900000000000000" pitchFamily="50" charset="-120"/>
              </a:endParaRPr>
            </a:p>
          </p:txBody>
        </p:sp>
      </p:grpSp>
      <p:grpSp>
        <p:nvGrpSpPr>
          <p:cNvPr id="14" name="组合 13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C8D2A383-FCB5-4786-B3D4-8E5E63C11640}"/>
              </a:ext>
            </a:extLst>
          </p:cNvPr>
          <p:cNvGrpSpPr/>
          <p:nvPr/>
        </p:nvGrpSpPr>
        <p:grpSpPr>
          <a:xfrm>
            <a:off x="3379922" y="3327720"/>
            <a:ext cx="5730951" cy="584775"/>
            <a:chOff x="5705872" y="3114408"/>
            <a:chExt cx="5730951" cy="584775"/>
          </a:xfrm>
        </p:grpSpPr>
        <p:sp>
          <p:nvSpPr>
            <p:cNvPr id="15" name="木先生iPPT">
              <a:extLst>
                <a:ext uri="{FF2B5EF4-FFF2-40B4-BE49-F238E27FC236}">
                  <a16:creationId xmlns="" xmlns:a16="http://schemas.microsoft.com/office/drawing/2014/main" id="{793F7567-CA3A-4346-87DC-4470F9541A63}"/>
                </a:ext>
              </a:extLst>
            </p:cNvPr>
            <p:cNvSpPr/>
            <p:nvPr/>
          </p:nvSpPr>
          <p:spPr>
            <a:xfrm>
              <a:off x="5705872" y="3114408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Ⅱ</a:t>
              </a:r>
              <a:endParaRPr lang="zh-CN" altLang="en-US" sz="1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木先生iPPT">
              <a:extLst>
                <a:ext uri="{FF2B5EF4-FFF2-40B4-BE49-F238E27FC236}">
                  <a16:creationId xmlns="" xmlns:a16="http://schemas.microsoft.com/office/drawing/2014/main" id="{AE21D28C-85EB-488E-99D8-91C88A1DB7E6}"/>
                </a:ext>
              </a:extLst>
            </p:cNvPr>
            <p:cNvSpPr/>
            <p:nvPr/>
          </p:nvSpPr>
          <p:spPr>
            <a:xfrm>
              <a:off x="6794500" y="3164235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 Black" panose="020B0A04020102020204" pitchFamily="34" charset="0"/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  <p:grpSp>
        <p:nvGrpSpPr>
          <p:cNvPr id="17" name="组合 16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4CEEBA89-8076-431B-A021-7DA850C029AC}"/>
              </a:ext>
            </a:extLst>
          </p:cNvPr>
          <p:cNvGrpSpPr/>
          <p:nvPr/>
        </p:nvGrpSpPr>
        <p:grpSpPr>
          <a:xfrm>
            <a:off x="3379922" y="4380891"/>
            <a:ext cx="5730951" cy="584775"/>
            <a:chOff x="5705872" y="4167579"/>
            <a:chExt cx="5730951" cy="584775"/>
          </a:xfrm>
        </p:grpSpPr>
        <p:sp>
          <p:nvSpPr>
            <p:cNvPr id="18" name="木先生iPPT">
              <a:extLst>
                <a:ext uri="{FF2B5EF4-FFF2-40B4-BE49-F238E27FC236}">
                  <a16:creationId xmlns="" xmlns:a16="http://schemas.microsoft.com/office/drawing/2014/main" id="{FD0BF045-F430-4065-A494-A8898252B6D7}"/>
                </a:ext>
              </a:extLst>
            </p:cNvPr>
            <p:cNvSpPr/>
            <p:nvPr/>
          </p:nvSpPr>
          <p:spPr>
            <a:xfrm>
              <a:off x="5705872" y="4167579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Ⅲ</a:t>
              </a:r>
              <a:endParaRPr lang="zh-CN" altLang="en-US" sz="1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木先生iPPT">
              <a:extLst>
                <a:ext uri="{FF2B5EF4-FFF2-40B4-BE49-F238E27FC236}">
                  <a16:creationId xmlns="" xmlns:a16="http://schemas.microsoft.com/office/drawing/2014/main" id="{ACFE6867-2CB5-4B23-AFCE-0580F19917AF}"/>
                </a:ext>
              </a:extLst>
            </p:cNvPr>
            <p:cNvSpPr/>
            <p:nvPr/>
          </p:nvSpPr>
          <p:spPr>
            <a:xfrm>
              <a:off x="6794500" y="4217406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 Black" panose="020B0A04020102020204" pitchFamily="34" charset="0"/>
                  <a:ea typeface="MStiffHeiHK-UltraBold" panose="00000900000000000000" pitchFamily="50" charset="-120"/>
                </a:rPr>
                <a:t>WONDER WOMAN </a:t>
              </a:r>
            </a:p>
          </p:txBody>
        </p:sp>
      </p:grpSp>
      <p:grpSp>
        <p:nvGrpSpPr>
          <p:cNvPr id="20" name="组合 19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="" xmlns:a16="http://schemas.microsoft.com/office/drawing/2014/main" id="{F25374E4-774E-42EF-84E5-9B70CE709313}"/>
              </a:ext>
            </a:extLst>
          </p:cNvPr>
          <p:cNvGrpSpPr/>
          <p:nvPr/>
        </p:nvGrpSpPr>
        <p:grpSpPr>
          <a:xfrm>
            <a:off x="3379922" y="5434062"/>
            <a:ext cx="5730951" cy="584775"/>
            <a:chOff x="5705872" y="5220750"/>
            <a:chExt cx="5730951" cy="584775"/>
          </a:xfrm>
        </p:grpSpPr>
        <p:sp>
          <p:nvSpPr>
            <p:cNvPr id="21" name="木先生iPPT">
              <a:extLst>
                <a:ext uri="{FF2B5EF4-FFF2-40B4-BE49-F238E27FC236}">
                  <a16:creationId xmlns="" xmlns:a16="http://schemas.microsoft.com/office/drawing/2014/main" id="{F4649AE1-9D46-4A3C-BDFD-FBC1E254240C}"/>
                </a:ext>
              </a:extLst>
            </p:cNvPr>
            <p:cNvSpPr/>
            <p:nvPr/>
          </p:nvSpPr>
          <p:spPr>
            <a:xfrm>
              <a:off x="5705872" y="5220750"/>
              <a:ext cx="9437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Ⅳ</a:t>
              </a:r>
              <a:endParaRPr lang="zh-CN" altLang="en-US" sz="1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木先生iPPT">
              <a:extLst>
                <a:ext uri="{FF2B5EF4-FFF2-40B4-BE49-F238E27FC236}">
                  <a16:creationId xmlns="" xmlns:a16="http://schemas.microsoft.com/office/drawing/2014/main" id="{FFBC37DE-DFF9-416C-B8A6-902CDB174BB0}"/>
                </a:ext>
              </a:extLst>
            </p:cNvPr>
            <p:cNvSpPr/>
            <p:nvPr/>
          </p:nvSpPr>
          <p:spPr>
            <a:xfrm>
              <a:off x="6794500" y="5270577"/>
              <a:ext cx="464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 Black" panose="020B0A04020102020204" pitchFamily="34" charset="0"/>
                  <a:ea typeface="MStiffHeiHK-UltraBold" panose="00000900000000000000" pitchFamily="50" charset="-120"/>
                </a:rPr>
                <a:t>PPT NEVER SLEEPS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31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6051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图片作为背景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图片像素低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3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31092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13485" y="5629619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25370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6051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图片作为背景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图片像素低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3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42350" y="2837429"/>
            <a:ext cx="7490167" cy="1630366"/>
            <a:chOff x="2249044" y="2940066"/>
            <a:chExt cx="7490167" cy="1630366"/>
          </a:xfrm>
        </p:grpSpPr>
        <p:sp>
          <p:nvSpPr>
            <p:cNvPr id="9" name="矩形 8"/>
            <p:cNvSpPr/>
            <p:nvPr/>
          </p:nvSpPr>
          <p:spPr>
            <a:xfrm>
              <a:off x="4021770" y="2940066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更改图片艺术效果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249044" y="3950134"/>
              <a:ext cx="3545452" cy="620298"/>
            </a:xfrm>
            <a:prstGeom prst="rect">
              <a:avLst/>
            </a:prstGeom>
            <a:solidFill>
              <a:srgbClr val="00B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19611" y="3950134"/>
              <a:ext cx="2919600" cy="620298"/>
            </a:xfrm>
            <a:prstGeom prst="rect">
              <a:avLst/>
            </a:prstGeom>
            <a:solidFill>
              <a:srgbClr val="8DC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45400" y="4029451"/>
              <a:ext cx="31527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化（虚实结合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蒙版）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796666" y="4029451"/>
              <a:ext cx="96549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图样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4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64285" y="5629619"/>
            <a:ext cx="3863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虚化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1156771"/>
            <a:ext cx="12197532" cy="4175393"/>
            <a:chOff x="0" y="1156771"/>
            <a:chExt cx="12197532" cy="4175393"/>
          </a:xfrm>
        </p:grpSpPr>
        <p:sp>
          <p:nvSpPr>
            <p:cNvPr id="9" name="矩形 8"/>
            <p:cNvSpPr/>
            <p:nvPr/>
          </p:nvSpPr>
          <p:spPr>
            <a:xfrm>
              <a:off x="0" y="1156771"/>
              <a:ext cx="12197532" cy="4175393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1828800" y="3648182"/>
              <a:ext cx="8736375" cy="3839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做个眼疾手快的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杀手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031877" y="2070216"/>
              <a:ext cx="8133778" cy="17413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7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7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杀手训练营</a:t>
              </a:r>
              <a:endPara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3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48682" r="21722" b="155"/>
          <a:stretch>
            <a:fillRect/>
          </a:stretch>
        </p:blipFill>
        <p:spPr>
          <a:xfrm>
            <a:off x="1" y="3338623"/>
            <a:ext cx="9548037" cy="3508744"/>
          </a:xfrm>
          <a:custGeom>
            <a:avLst/>
            <a:gdLst>
              <a:gd name="connsiteX0" fmla="*/ 9420447 w 9548037"/>
              <a:gd name="connsiteY0" fmla="*/ 0 h 3508744"/>
              <a:gd name="connsiteX1" fmla="*/ 9548037 w 9548037"/>
              <a:gd name="connsiteY1" fmla="*/ 21265 h 3508744"/>
              <a:gd name="connsiteX2" fmla="*/ 8367823 w 9548037"/>
              <a:gd name="connsiteY2" fmla="*/ 2243470 h 3508744"/>
              <a:gd name="connsiteX3" fmla="*/ 7155712 w 9548037"/>
              <a:gd name="connsiteY3" fmla="*/ 2881424 h 3508744"/>
              <a:gd name="connsiteX4" fmla="*/ 5273749 w 9548037"/>
              <a:gd name="connsiteY4" fmla="*/ 3508744 h 3508744"/>
              <a:gd name="connsiteX5" fmla="*/ 0 w 9548037"/>
              <a:gd name="connsiteY5" fmla="*/ 3498134 h 3508744"/>
              <a:gd name="connsiteX6" fmla="*/ 0 w 9548037"/>
              <a:gd name="connsiteY6" fmla="*/ 1913861 h 3508744"/>
              <a:gd name="connsiteX7" fmla="*/ 3604437 w 9548037"/>
              <a:gd name="connsiteY7" fmla="*/ 1584251 h 3508744"/>
              <a:gd name="connsiteX8" fmla="*/ 5762847 w 9548037"/>
              <a:gd name="connsiteY8" fmla="*/ 1307805 h 3508744"/>
              <a:gd name="connsiteX9" fmla="*/ 6730409 w 9548037"/>
              <a:gd name="connsiteY9" fmla="*/ 1190847 h 3508744"/>
              <a:gd name="connsiteX10" fmla="*/ 7899991 w 9548037"/>
              <a:gd name="connsiteY10" fmla="*/ 754912 h 3508744"/>
              <a:gd name="connsiteX11" fmla="*/ 8676167 w 9548037"/>
              <a:gd name="connsiteY11" fmla="*/ 372140 h 3508744"/>
              <a:gd name="connsiteX12" fmla="*/ 8941981 w 9548037"/>
              <a:gd name="connsiteY12" fmla="*/ 74428 h 35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037" h="3508744">
                <a:moveTo>
                  <a:pt x="9420447" y="0"/>
                </a:moveTo>
                <a:lnTo>
                  <a:pt x="9548037" y="21265"/>
                </a:lnTo>
                <a:lnTo>
                  <a:pt x="8367823" y="2243470"/>
                </a:lnTo>
                <a:lnTo>
                  <a:pt x="7155712" y="2881424"/>
                </a:lnTo>
                <a:lnTo>
                  <a:pt x="5273749" y="3508744"/>
                </a:lnTo>
                <a:lnTo>
                  <a:pt x="0" y="3498134"/>
                </a:lnTo>
                <a:lnTo>
                  <a:pt x="0" y="1913861"/>
                </a:lnTo>
                <a:lnTo>
                  <a:pt x="3604437" y="1584251"/>
                </a:lnTo>
                <a:lnTo>
                  <a:pt x="5762847" y="1307805"/>
                </a:lnTo>
                <a:lnTo>
                  <a:pt x="6730409" y="1190847"/>
                </a:lnTo>
                <a:lnTo>
                  <a:pt x="7899991" y="754912"/>
                </a:lnTo>
                <a:lnTo>
                  <a:pt x="8676167" y="372140"/>
                </a:lnTo>
                <a:lnTo>
                  <a:pt x="8941981" y="74428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8884265" y="5665885"/>
            <a:ext cx="331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虚实结合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8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13485" y="5629619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图样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22557" y="1934386"/>
            <a:ext cx="8533298" cy="2203368"/>
            <a:chOff x="1822557" y="1934386"/>
            <a:chExt cx="8533298" cy="2203368"/>
          </a:xfrm>
        </p:grpSpPr>
        <p:sp>
          <p:nvSpPr>
            <p:cNvPr id="4" name="标题 1"/>
            <p:cNvSpPr txBox="1">
              <a:spLocks/>
            </p:cNvSpPr>
            <p:nvPr/>
          </p:nvSpPr>
          <p:spPr>
            <a:xfrm>
              <a:off x="1822557" y="3753762"/>
              <a:ext cx="8533298" cy="3839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做个眼疾手快的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杀手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839817" y="2012460"/>
              <a:ext cx="8516038" cy="14998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标题 1"/>
            <p:cNvSpPr txBox="1">
              <a:spLocks/>
            </p:cNvSpPr>
            <p:nvPr/>
          </p:nvSpPr>
          <p:spPr>
            <a:xfrm>
              <a:off x="2042894" y="1934386"/>
              <a:ext cx="8133778" cy="17413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CN" sz="7200" b="1" dirty="0" smtClean="0">
                  <a:solidFill>
                    <a:srgbClr val="12376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7200" b="1" dirty="0" smtClean="0">
                  <a:solidFill>
                    <a:srgbClr val="12376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杀手训练营</a:t>
              </a:r>
              <a:endParaRPr lang="zh-CN" altLang="en-US" sz="7200" b="1" dirty="0">
                <a:solidFill>
                  <a:srgbClr val="12376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0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65ABD7B6-F213-4D6A-85DA-759452B883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905" y="0"/>
            <a:ext cx="951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2001082"/>
            <a:chOff x="0" y="0"/>
            <a:chExt cx="12192000" cy="2001082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怎么熟悉自己的图库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1739" y="3247960"/>
            <a:ext cx="86485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把图库设置为桌面轮播</a:t>
            </a:r>
            <a:endParaRPr lang="zh-CN" altLang="en-US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8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图片作为元素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3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sp>
        <p:nvSpPr>
          <p:cNvPr id="7" name="矩形 6"/>
          <p:cNvSpPr/>
          <p:nvPr/>
        </p:nvSpPr>
        <p:spPr>
          <a:xfrm>
            <a:off x="735447" y="237553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圆形裁剪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67073" y="3206625"/>
            <a:ext cx="1962889" cy="196288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24037" y="237553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矩形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裁剪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11546" y="237553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其他图形裁剪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6952" y="3297914"/>
            <a:ext cx="1780311" cy="178031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6631142" y="3250871"/>
            <a:ext cx="1897919" cy="1827354"/>
          </a:xfrm>
          <a:prstGeom prst="parallelogram">
            <a:avLst>
              <a:gd name="adj" fmla="val 41445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056878" y="237553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43" y="3041368"/>
            <a:ext cx="2262273" cy="22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53429" y="580571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OUR TEAM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34038" y="1319213"/>
            <a:ext cx="6286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45483" y="1645468"/>
            <a:ext cx="710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How many people our team or our company have , when our team or company begin . What we should do in future. Wo will have a introduce for every one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.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pic>
        <p:nvPicPr>
          <p:cNvPr id="20" name="图片 19" descr="Photo By Eli DeFa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8563" b="17757"/>
          <a:stretch>
            <a:fillRect/>
          </a:stretch>
        </p:blipFill>
        <p:spPr bwMode="auto">
          <a:xfrm>
            <a:off x="9213181" y="2928957"/>
            <a:ext cx="1171101" cy="1171102"/>
          </a:xfrm>
          <a:custGeom>
            <a:avLst/>
            <a:gdLst>
              <a:gd name="connsiteX0" fmla="*/ 585551 w 1171101"/>
              <a:gd name="connsiteY0" fmla="*/ 0 h 1171102"/>
              <a:gd name="connsiteX1" fmla="*/ 1159206 w 1171101"/>
              <a:gd name="connsiteY1" fmla="*/ 467542 h 1171102"/>
              <a:gd name="connsiteX2" fmla="*/ 1171101 w 1171101"/>
              <a:gd name="connsiteY2" fmla="*/ 585541 h 1171102"/>
              <a:gd name="connsiteX3" fmla="*/ 1171101 w 1171101"/>
              <a:gd name="connsiteY3" fmla="*/ 585561 h 1171102"/>
              <a:gd name="connsiteX4" fmla="*/ 1159206 w 1171101"/>
              <a:gd name="connsiteY4" fmla="*/ 703560 h 1171102"/>
              <a:gd name="connsiteX5" fmla="*/ 585551 w 1171101"/>
              <a:gd name="connsiteY5" fmla="*/ 1171102 h 1171102"/>
              <a:gd name="connsiteX6" fmla="*/ 0 w 1171101"/>
              <a:gd name="connsiteY6" fmla="*/ 585551 h 1171102"/>
              <a:gd name="connsiteX7" fmla="*/ 585551 w 1171101"/>
              <a:gd name="connsiteY7" fmla="*/ 0 h 11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1101" h="1171102">
                <a:moveTo>
                  <a:pt x="585551" y="0"/>
                </a:moveTo>
                <a:cubicBezTo>
                  <a:pt x="868518" y="0"/>
                  <a:pt x="1104605" y="200716"/>
                  <a:pt x="1159206" y="467542"/>
                </a:cubicBezTo>
                <a:lnTo>
                  <a:pt x="1171101" y="585541"/>
                </a:lnTo>
                <a:lnTo>
                  <a:pt x="1171101" y="585561"/>
                </a:lnTo>
                <a:lnTo>
                  <a:pt x="1159206" y="703560"/>
                </a:lnTo>
                <a:cubicBezTo>
                  <a:pt x="1104605" y="970386"/>
                  <a:pt x="868518" y="1171102"/>
                  <a:pt x="585551" y="1171102"/>
                </a:cubicBezTo>
                <a:cubicBezTo>
                  <a:pt x="262160" y="1171102"/>
                  <a:pt x="0" y="908942"/>
                  <a:pt x="0" y="585551"/>
                </a:cubicBezTo>
                <a:cubicBezTo>
                  <a:pt x="0" y="262160"/>
                  <a:pt x="262160" y="0"/>
                  <a:pt x="5855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hoto By Martin Miran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38363" r="29540"/>
          <a:stretch>
            <a:fillRect/>
          </a:stretch>
        </p:blipFill>
        <p:spPr bwMode="auto">
          <a:xfrm>
            <a:off x="6703159" y="2948548"/>
            <a:ext cx="1171102" cy="1171101"/>
          </a:xfrm>
          <a:custGeom>
            <a:avLst/>
            <a:gdLst>
              <a:gd name="connsiteX0" fmla="*/ 585551 w 1171102"/>
              <a:gd name="connsiteY0" fmla="*/ 0 h 1171101"/>
              <a:gd name="connsiteX1" fmla="*/ 1171102 w 1171102"/>
              <a:gd name="connsiteY1" fmla="*/ 585551 h 1171101"/>
              <a:gd name="connsiteX2" fmla="*/ 703560 w 1171102"/>
              <a:gd name="connsiteY2" fmla="*/ 1159206 h 1171101"/>
              <a:gd name="connsiteX3" fmla="*/ 585561 w 1171102"/>
              <a:gd name="connsiteY3" fmla="*/ 1171101 h 1171101"/>
              <a:gd name="connsiteX4" fmla="*/ 585541 w 1171102"/>
              <a:gd name="connsiteY4" fmla="*/ 1171101 h 1171101"/>
              <a:gd name="connsiteX5" fmla="*/ 467542 w 1171102"/>
              <a:gd name="connsiteY5" fmla="*/ 1159206 h 1171101"/>
              <a:gd name="connsiteX6" fmla="*/ 0 w 1171102"/>
              <a:gd name="connsiteY6" fmla="*/ 585551 h 1171101"/>
              <a:gd name="connsiteX7" fmla="*/ 585551 w 1171102"/>
              <a:gd name="connsiteY7" fmla="*/ 0 h 117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1102" h="1171101">
                <a:moveTo>
                  <a:pt x="585551" y="0"/>
                </a:moveTo>
                <a:cubicBezTo>
                  <a:pt x="908942" y="0"/>
                  <a:pt x="1171102" y="262160"/>
                  <a:pt x="1171102" y="585551"/>
                </a:cubicBezTo>
                <a:cubicBezTo>
                  <a:pt x="1171102" y="868518"/>
                  <a:pt x="970386" y="1104605"/>
                  <a:pt x="703560" y="1159206"/>
                </a:cubicBezTo>
                <a:lnTo>
                  <a:pt x="585561" y="1171101"/>
                </a:lnTo>
                <a:lnTo>
                  <a:pt x="585541" y="1171101"/>
                </a:lnTo>
                <a:lnTo>
                  <a:pt x="467542" y="1159206"/>
                </a:lnTo>
                <a:cubicBezTo>
                  <a:pt x="200717" y="1104605"/>
                  <a:pt x="0" y="868518"/>
                  <a:pt x="0" y="585551"/>
                </a:cubicBezTo>
                <a:cubicBezTo>
                  <a:pt x="0" y="262160"/>
                  <a:pt x="262160" y="0"/>
                  <a:pt x="5855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hoto By Forrest Cava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27613"/>
          <a:stretch>
            <a:fillRect/>
          </a:stretch>
        </p:blipFill>
        <p:spPr bwMode="auto">
          <a:xfrm>
            <a:off x="4193137" y="2933822"/>
            <a:ext cx="1171102" cy="1166237"/>
          </a:xfrm>
          <a:custGeom>
            <a:avLst/>
            <a:gdLst>
              <a:gd name="connsiteX0" fmla="*/ 537301 w 1171102"/>
              <a:gd name="connsiteY0" fmla="*/ 0 h 1166237"/>
              <a:gd name="connsiteX1" fmla="*/ 633801 w 1171102"/>
              <a:gd name="connsiteY1" fmla="*/ 0 h 1166237"/>
              <a:gd name="connsiteX2" fmla="*/ 703560 w 1171102"/>
              <a:gd name="connsiteY2" fmla="*/ 7032 h 1166237"/>
              <a:gd name="connsiteX3" fmla="*/ 1171102 w 1171102"/>
              <a:gd name="connsiteY3" fmla="*/ 580687 h 1166237"/>
              <a:gd name="connsiteX4" fmla="*/ 703560 w 1171102"/>
              <a:gd name="connsiteY4" fmla="*/ 1154342 h 1166237"/>
              <a:gd name="connsiteX5" fmla="*/ 585561 w 1171102"/>
              <a:gd name="connsiteY5" fmla="*/ 1166237 h 1166237"/>
              <a:gd name="connsiteX6" fmla="*/ 585541 w 1171102"/>
              <a:gd name="connsiteY6" fmla="*/ 1166237 h 1166237"/>
              <a:gd name="connsiteX7" fmla="*/ 467542 w 1171102"/>
              <a:gd name="connsiteY7" fmla="*/ 1154342 h 1166237"/>
              <a:gd name="connsiteX8" fmla="*/ 0 w 1171102"/>
              <a:gd name="connsiteY8" fmla="*/ 580687 h 1166237"/>
              <a:gd name="connsiteX9" fmla="*/ 467542 w 1171102"/>
              <a:gd name="connsiteY9" fmla="*/ 7032 h 11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1102" h="1166237">
                <a:moveTo>
                  <a:pt x="537301" y="0"/>
                </a:moveTo>
                <a:lnTo>
                  <a:pt x="633801" y="0"/>
                </a:lnTo>
                <a:lnTo>
                  <a:pt x="703560" y="7032"/>
                </a:lnTo>
                <a:cubicBezTo>
                  <a:pt x="970386" y="61633"/>
                  <a:pt x="1171102" y="297720"/>
                  <a:pt x="1171102" y="580687"/>
                </a:cubicBezTo>
                <a:cubicBezTo>
                  <a:pt x="1171102" y="863654"/>
                  <a:pt x="970386" y="1099742"/>
                  <a:pt x="703560" y="1154342"/>
                </a:cubicBezTo>
                <a:lnTo>
                  <a:pt x="585561" y="1166237"/>
                </a:lnTo>
                <a:lnTo>
                  <a:pt x="585541" y="1166237"/>
                </a:lnTo>
                <a:lnTo>
                  <a:pt x="467542" y="1154342"/>
                </a:lnTo>
                <a:cubicBezTo>
                  <a:pt x="200717" y="1099742"/>
                  <a:pt x="0" y="863654"/>
                  <a:pt x="0" y="580687"/>
                </a:cubicBezTo>
                <a:cubicBezTo>
                  <a:pt x="0" y="297720"/>
                  <a:pt x="200717" y="61633"/>
                  <a:pt x="467542" y="703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https://images.unsplash.com/photo-1446902236611-65b30daefc2a?ixlib=rb-0.3.5&amp;q=80&amp;fm=jpg&amp;crop=entropy&amp;w=1080&amp;fit=max&amp;s=c96722f6307a4fadf909ca4c8e49818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3"/>
          <a:stretch>
            <a:fillRect/>
          </a:stretch>
        </p:blipFill>
        <p:spPr bwMode="auto">
          <a:xfrm>
            <a:off x="1683116" y="2928957"/>
            <a:ext cx="1171101" cy="1160820"/>
          </a:xfrm>
          <a:custGeom>
            <a:avLst/>
            <a:gdLst>
              <a:gd name="connsiteX0" fmla="*/ 585932 w 1171101"/>
              <a:gd name="connsiteY0" fmla="*/ 0 h 1160820"/>
              <a:gd name="connsiteX1" fmla="*/ 1159960 w 1171101"/>
              <a:gd name="connsiteY1" fmla="*/ 467846 h 1160820"/>
              <a:gd name="connsiteX2" fmla="*/ 1171101 w 1171101"/>
              <a:gd name="connsiteY2" fmla="*/ 578363 h 1160820"/>
              <a:gd name="connsiteX3" fmla="*/ 1171101 w 1171101"/>
              <a:gd name="connsiteY3" fmla="*/ 593501 h 1160820"/>
              <a:gd name="connsiteX4" fmla="*/ 1159960 w 1171101"/>
              <a:gd name="connsiteY4" fmla="*/ 704018 h 1160820"/>
              <a:gd name="connsiteX5" fmla="*/ 704018 w 1171101"/>
              <a:gd name="connsiteY5" fmla="*/ 1159960 h 1160820"/>
              <a:gd name="connsiteX6" fmla="*/ 695486 w 1171101"/>
              <a:gd name="connsiteY6" fmla="*/ 1160820 h 1160820"/>
              <a:gd name="connsiteX7" fmla="*/ 476378 w 1171101"/>
              <a:gd name="connsiteY7" fmla="*/ 1160820 h 1160820"/>
              <a:gd name="connsiteX8" fmla="*/ 467846 w 1171101"/>
              <a:gd name="connsiteY8" fmla="*/ 1159960 h 1160820"/>
              <a:gd name="connsiteX9" fmla="*/ 0 w 1171101"/>
              <a:gd name="connsiteY9" fmla="*/ 585932 h 1160820"/>
              <a:gd name="connsiteX10" fmla="*/ 585932 w 1171101"/>
              <a:gd name="connsiteY10" fmla="*/ 0 h 11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1101" h="1160820">
                <a:moveTo>
                  <a:pt x="585932" y="0"/>
                </a:moveTo>
                <a:cubicBezTo>
                  <a:pt x="869083" y="0"/>
                  <a:pt x="1105324" y="200847"/>
                  <a:pt x="1159960" y="467846"/>
                </a:cubicBezTo>
                <a:lnTo>
                  <a:pt x="1171101" y="578363"/>
                </a:lnTo>
                <a:lnTo>
                  <a:pt x="1171101" y="593501"/>
                </a:lnTo>
                <a:lnTo>
                  <a:pt x="1159960" y="704018"/>
                </a:lnTo>
                <a:cubicBezTo>
                  <a:pt x="1113129" y="932874"/>
                  <a:pt x="932874" y="1113129"/>
                  <a:pt x="704018" y="1159960"/>
                </a:cubicBezTo>
                <a:lnTo>
                  <a:pt x="695486" y="1160820"/>
                </a:lnTo>
                <a:lnTo>
                  <a:pt x="476378" y="1160820"/>
                </a:lnTo>
                <a:lnTo>
                  <a:pt x="467846" y="1159960"/>
                </a:lnTo>
                <a:cubicBezTo>
                  <a:pt x="200847" y="1105324"/>
                  <a:pt x="0" y="869083"/>
                  <a:pt x="0" y="585932"/>
                </a:cubicBezTo>
                <a:cubicBezTo>
                  <a:pt x="0" y="262331"/>
                  <a:pt x="262331" y="0"/>
                  <a:pt x="5859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782712" y="4243811"/>
            <a:ext cx="9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Jack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1528" y="4787671"/>
            <a:ext cx="241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12621" y="4243856"/>
            <a:ext cx="9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Mark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0374" y="4787672"/>
            <a:ext cx="237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9970" y="4243811"/>
            <a:ext cx="9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Lacy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95999" y="4787672"/>
            <a:ext cx="238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29991" y="4245822"/>
            <a:ext cx="9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Mary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08219" y="4787673"/>
            <a:ext cx="238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E7E6E6">
                    <a:lumMod val="25000"/>
                  </a:srgbClr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48668178-C3AD-4C28-BE80-C99EB13F9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980" y="0"/>
            <a:ext cx="10447020" cy="6858000"/>
          </a:xfrm>
          <a:prstGeom prst="rect">
            <a:avLst/>
          </a:prstGeom>
        </p:spPr>
      </p:pic>
      <p:sp>
        <p:nvSpPr>
          <p:cNvPr id="5" name="矩形 4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B9A23D79-FC28-4245-B3A9-D7EB7951898D}"/>
              </a:ext>
            </a:extLst>
          </p:cNvPr>
          <p:cNvSpPr/>
          <p:nvPr/>
        </p:nvSpPr>
        <p:spPr>
          <a:xfrm>
            <a:off x="914175" y="3677538"/>
            <a:ext cx="52616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/>
              <a:t>重要的不是值不值得，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而是你相信什么。</a:t>
            </a:r>
            <a:endParaRPr lang="en-US" altLang="zh-CN" sz="2800" dirty="0"/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It’s nothing about worth,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it’s about what you believe in.</a:t>
            </a:r>
            <a:endParaRPr lang="zh-CN" altLang="en-US" sz="2400" dirty="0"/>
          </a:p>
        </p:txBody>
      </p:sp>
      <p:sp>
        <p:nvSpPr>
          <p:cNvPr id="10" name="木先生iPPT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560AAF6B-91D0-4B65-9CDA-F2944C6C5DBA}"/>
              </a:ext>
            </a:extLst>
          </p:cNvPr>
          <p:cNvSpPr/>
          <p:nvPr/>
        </p:nvSpPr>
        <p:spPr>
          <a:xfrm>
            <a:off x="-223484" y="2874928"/>
            <a:ext cx="7536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Bodoni MT Black" panose="02070A03080606020203" pitchFamily="18" charset="0"/>
                <a:ea typeface="MStiffHeiHK-UltraBold" panose="00000900000000000000" pitchFamily="50" charset="-120"/>
              </a:rPr>
              <a:t>WONDER WOMAN</a:t>
            </a:r>
            <a:endParaRPr lang="zh-CN" altLang="en-US" sz="2800" dirty="0">
              <a:latin typeface="Bodoni MT Black" panose="02070A03080606020203" pitchFamily="18" charset="0"/>
              <a:ea typeface="MStiffHeiHK-UltraBold" panose="00000900000000000000" pitchFamily="50" charset="-120"/>
            </a:endParaRPr>
          </a:p>
        </p:txBody>
      </p:sp>
      <p:grpSp>
        <p:nvGrpSpPr>
          <p:cNvPr id="11" name="组合 10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54007BE4-669F-46EC-A78B-69A2700A0068}"/>
              </a:ext>
            </a:extLst>
          </p:cNvPr>
          <p:cNvGrpSpPr/>
          <p:nvPr/>
        </p:nvGrpSpPr>
        <p:grpSpPr>
          <a:xfrm>
            <a:off x="1744980" y="2787875"/>
            <a:ext cx="3600000" cy="659227"/>
            <a:chOff x="3935999" y="4973522"/>
            <a:chExt cx="3600000" cy="659227"/>
          </a:xfrm>
        </p:grpSpPr>
        <p:cxnSp>
          <p:nvCxnSpPr>
            <p:cNvPr id="12" name="木先生iPPT">
              <a:extLst>
                <a:ext uri="{FF2B5EF4-FFF2-40B4-BE49-F238E27FC236}">
                  <a16:creationId xmlns:a16="http://schemas.microsoft.com/office/drawing/2014/main" xmlns="" id="{FB5E0770-C0D3-4A68-B3B1-A355870EBCD4}"/>
                </a:ext>
              </a:extLst>
            </p:cNvPr>
            <p:cNvCxnSpPr/>
            <p:nvPr/>
          </p:nvCxnSpPr>
          <p:spPr>
            <a:xfrm>
              <a:off x="3935999" y="4973522"/>
              <a:ext cx="360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木先生iPPT">
              <a:extLst>
                <a:ext uri="{FF2B5EF4-FFF2-40B4-BE49-F238E27FC236}">
                  <a16:creationId xmlns:a16="http://schemas.microsoft.com/office/drawing/2014/main" xmlns="" id="{8D2D428D-46A6-4CB2-9949-83DA79AF076D}"/>
                </a:ext>
              </a:extLst>
            </p:cNvPr>
            <p:cNvCxnSpPr/>
            <p:nvPr/>
          </p:nvCxnSpPr>
          <p:spPr>
            <a:xfrm>
              <a:off x="3935999" y="5632749"/>
              <a:ext cx="360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>
            <a:extLst>
              <a:ext uri="{FF2B5EF4-FFF2-40B4-BE49-F238E27FC236}">
                <a16:creationId xmlns:a16="http://schemas.microsoft.com/office/drawing/2014/main" xmlns="" id="{EA4E7664-D68F-42C1-80FB-AF0CDDFE98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6575" y="859430"/>
            <a:ext cx="3736810" cy="1621808"/>
            <a:chOff x="188" y="575"/>
            <a:chExt cx="7304" cy="317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5" name="木先生iPPT">
              <a:extLst>
                <a:ext uri="{FF2B5EF4-FFF2-40B4-BE49-F238E27FC236}">
                  <a16:creationId xmlns:a16="http://schemas.microsoft.com/office/drawing/2014/main" xmlns="" id="{E3EE5720-253A-4526-9502-E7CEF30C5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" y="575"/>
              <a:ext cx="7304" cy="2022"/>
            </a:xfrm>
            <a:custGeom>
              <a:avLst/>
              <a:gdLst>
                <a:gd name="T0" fmla="*/ 1791 w 4255"/>
                <a:gd name="T1" fmla="*/ 630 h 1179"/>
                <a:gd name="T2" fmla="*/ 2128 w 4255"/>
                <a:gd name="T3" fmla="*/ 0 h 1179"/>
                <a:gd name="T4" fmla="*/ 2466 w 4255"/>
                <a:gd name="T5" fmla="*/ 629 h 1179"/>
                <a:gd name="T6" fmla="*/ 2486 w 4255"/>
                <a:gd name="T7" fmla="*/ 596 h 1179"/>
                <a:gd name="T8" fmla="*/ 2683 w 4255"/>
                <a:gd name="T9" fmla="*/ 233 h 1179"/>
                <a:gd name="T10" fmla="*/ 2731 w 4255"/>
                <a:gd name="T11" fmla="*/ 146 h 1179"/>
                <a:gd name="T12" fmla="*/ 2908 w 4255"/>
                <a:gd name="T13" fmla="*/ 20 h 1179"/>
                <a:gd name="T14" fmla="*/ 3051 w 4255"/>
                <a:gd name="T15" fmla="*/ 7 h 1179"/>
                <a:gd name="T16" fmla="*/ 4239 w 4255"/>
                <a:gd name="T17" fmla="*/ 6 h 1179"/>
                <a:gd name="T18" fmla="*/ 4255 w 4255"/>
                <a:gd name="T19" fmla="*/ 8 h 1179"/>
                <a:gd name="T20" fmla="*/ 4235 w 4255"/>
                <a:gd name="T21" fmla="*/ 55 h 1179"/>
                <a:gd name="T22" fmla="*/ 4147 w 4255"/>
                <a:gd name="T23" fmla="*/ 187 h 1179"/>
                <a:gd name="T24" fmla="*/ 3984 w 4255"/>
                <a:gd name="T25" fmla="*/ 255 h 1179"/>
                <a:gd name="T26" fmla="*/ 3146 w 4255"/>
                <a:gd name="T27" fmla="*/ 255 h 1179"/>
                <a:gd name="T28" fmla="*/ 3098 w 4255"/>
                <a:gd name="T29" fmla="*/ 254 h 1179"/>
                <a:gd name="T30" fmla="*/ 2950 w 4255"/>
                <a:gd name="T31" fmla="*/ 312 h 1179"/>
                <a:gd name="T32" fmla="*/ 2863 w 4255"/>
                <a:gd name="T33" fmla="*/ 426 h 1179"/>
                <a:gd name="T34" fmla="*/ 2676 w 4255"/>
                <a:gd name="T35" fmla="*/ 785 h 1179"/>
                <a:gd name="T36" fmla="*/ 2482 w 4255"/>
                <a:gd name="T37" fmla="*/ 1159 h 1179"/>
                <a:gd name="T38" fmla="*/ 2469 w 4255"/>
                <a:gd name="T39" fmla="*/ 1178 h 1179"/>
                <a:gd name="T40" fmla="*/ 2129 w 4255"/>
                <a:gd name="T41" fmla="*/ 543 h 1179"/>
                <a:gd name="T42" fmla="*/ 1787 w 4255"/>
                <a:gd name="T43" fmla="*/ 1179 h 1179"/>
                <a:gd name="T44" fmla="*/ 1746 w 4255"/>
                <a:gd name="T45" fmla="*/ 1101 h 1179"/>
                <a:gd name="T46" fmla="*/ 1617 w 4255"/>
                <a:gd name="T47" fmla="*/ 856 h 1179"/>
                <a:gd name="T48" fmla="*/ 1379 w 4255"/>
                <a:gd name="T49" fmla="*/ 399 h 1179"/>
                <a:gd name="T50" fmla="*/ 1241 w 4255"/>
                <a:gd name="T51" fmla="*/ 268 h 1179"/>
                <a:gd name="T52" fmla="*/ 1181 w 4255"/>
                <a:gd name="T53" fmla="*/ 255 h 1179"/>
                <a:gd name="T54" fmla="*/ 307 w 4255"/>
                <a:gd name="T55" fmla="*/ 257 h 1179"/>
                <a:gd name="T56" fmla="*/ 48 w 4255"/>
                <a:gd name="T57" fmla="*/ 105 h 1179"/>
                <a:gd name="T58" fmla="*/ 0 w 4255"/>
                <a:gd name="T59" fmla="*/ 9 h 1179"/>
                <a:gd name="T60" fmla="*/ 18 w 4255"/>
                <a:gd name="T61" fmla="*/ 6 h 1179"/>
                <a:gd name="T62" fmla="*/ 1228 w 4255"/>
                <a:gd name="T63" fmla="*/ 6 h 1179"/>
                <a:gd name="T64" fmla="*/ 1398 w 4255"/>
                <a:gd name="T65" fmla="*/ 34 h 1179"/>
                <a:gd name="T66" fmla="*/ 1532 w 4255"/>
                <a:gd name="T67" fmla="*/ 157 h 1179"/>
                <a:gd name="T68" fmla="*/ 1745 w 4255"/>
                <a:gd name="T69" fmla="*/ 548 h 1179"/>
                <a:gd name="T70" fmla="*/ 1791 w 4255"/>
                <a:gd name="T71" fmla="*/ 63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55" h="1179">
                  <a:moveTo>
                    <a:pt x="1791" y="630"/>
                  </a:moveTo>
                  <a:cubicBezTo>
                    <a:pt x="1904" y="418"/>
                    <a:pt x="2015" y="211"/>
                    <a:pt x="2128" y="0"/>
                  </a:cubicBezTo>
                  <a:cubicBezTo>
                    <a:pt x="2242" y="211"/>
                    <a:pt x="2352" y="418"/>
                    <a:pt x="2466" y="629"/>
                  </a:cubicBezTo>
                  <a:cubicBezTo>
                    <a:pt x="2474" y="616"/>
                    <a:pt x="2480" y="606"/>
                    <a:pt x="2486" y="596"/>
                  </a:cubicBezTo>
                  <a:cubicBezTo>
                    <a:pt x="2552" y="475"/>
                    <a:pt x="2617" y="354"/>
                    <a:pt x="2683" y="233"/>
                  </a:cubicBezTo>
                  <a:cubicBezTo>
                    <a:pt x="2699" y="204"/>
                    <a:pt x="2715" y="175"/>
                    <a:pt x="2731" y="146"/>
                  </a:cubicBezTo>
                  <a:cubicBezTo>
                    <a:pt x="2771" y="77"/>
                    <a:pt x="2831" y="35"/>
                    <a:pt x="2908" y="20"/>
                  </a:cubicBezTo>
                  <a:cubicBezTo>
                    <a:pt x="2955" y="11"/>
                    <a:pt x="3003" y="7"/>
                    <a:pt x="3051" y="7"/>
                  </a:cubicBezTo>
                  <a:cubicBezTo>
                    <a:pt x="3447" y="6"/>
                    <a:pt x="3843" y="6"/>
                    <a:pt x="4239" y="6"/>
                  </a:cubicBezTo>
                  <a:cubicBezTo>
                    <a:pt x="4243" y="6"/>
                    <a:pt x="4247" y="7"/>
                    <a:pt x="4255" y="8"/>
                  </a:cubicBezTo>
                  <a:cubicBezTo>
                    <a:pt x="4248" y="25"/>
                    <a:pt x="4242" y="40"/>
                    <a:pt x="4235" y="55"/>
                  </a:cubicBezTo>
                  <a:cubicBezTo>
                    <a:pt x="4213" y="104"/>
                    <a:pt x="4185" y="149"/>
                    <a:pt x="4147" y="187"/>
                  </a:cubicBezTo>
                  <a:cubicBezTo>
                    <a:pt x="4102" y="233"/>
                    <a:pt x="4048" y="255"/>
                    <a:pt x="3984" y="255"/>
                  </a:cubicBezTo>
                  <a:cubicBezTo>
                    <a:pt x="3705" y="255"/>
                    <a:pt x="3426" y="255"/>
                    <a:pt x="3146" y="255"/>
                  </a:cubicBezTo>
                  <a:cubicBezTo>
                    <a:pt x="3130" y="255"/>
                    <a:pt x="3114" y="256"/>
                    <a:pt x="3098" y="254"/>
                  </a:cubicBezTo>
                  <a:cubicBezTo>
                    <a:pt x="3039" y="249"/>
                    <a:pt x="2993" y="274"/>
                    <a:pt x="2950" y="312"/>
                  </a:cubicBezTo>
                  <a:cubicBezTo>
                    <a:pt x="2914" y="345"/>
                    <a:pt x="2886" y="383"/>
                    <a:pt x="2863" y="426"/>
                  </a:cubicBezTo>
                  <a:cubicBezTo>
                    <a:pt x="2800" y="545"/>
                    <a:pt x="2738" y="665"/>
                    <a:pt x="2676" y="785"/>
                  </a:cubicBezTo>
                  <a:cubicBezTo>
                    <a:pt x="2611" y="910"/>
                    <a:pt x="2547" y="1034"/>
                    <a:pt x="2482" y="1159"/>
                  </a:cubicBezTo>
                  <a:cubicBezTo>
                    <a:pt x="2479" y="1164"/>
                    <a:pt x="2476" y="1169"/>
                    <a:pt x="2469" y="1178"/>
                  </a:cubicBezTo>
                  <a:cubicBezTo>
                    <a:pt x="2356" y="967"/>
                    <a:pt x="2244" y="758"/>
                    <a:pt x="2129" y="543"/>
                  </a:cubicBezTo>
                  <a:cubicBezTo>
                    <a:pt x="2014" y="757"/>
                    <a:pt x="1902" y="966"/>
                    <a:pt x="1787" y="1179"/>
                  </a:cubicBezTo>
                  <a:cubicBezTo>
                    <a:pt x="1772" y="1150"/>
                    <a:pt x="1759" y="1126"/>
                    <a:pt x="1746" y="1101"/>
                  </a:cubicBezTo>
                  <a:cubicBezTo>
                    <a:pt x="1703" y="1019"/>
                    <a:pt x="1660" y="937"/>
                    <a:pt x="1617" y="856"/>
                  </a:cubicBezTo>
                  <a:cubicBezTo>
                    <a:pt x="1538" y="703"/>
                    <a:pt x="1459" y="551"/>
                    <a:pt x="1379" y="399"/>
                  </a:cubicBezTo>
                  <a:cubicBezTo>
                    <a:pt x="1347" y="341"/>
                    <a:pt x="1300" y="297"/>
                    <a:pt x="1241" y="268"/>
                  </a:cubicBezTo>
                  <a:cubicBezTo>
                    <a:pt x="1223" y="259"/>
                    <a:pt x="1201" y="255"/>
                    <a:pt x="1181" y="255"/>
                  </a:cubicBezTo>
                  <a:cubicBezTo>
                    <a:pt x="889" y="255"/>
                    <a:pt x="598" y="254"/>
                    <a:pt x="307" y="257"/>
                  </a:cubicBezTo>
                  <a:cubicBezTo>
                    <a:pt x="188" y="258"/>
                    <a:pt x="104" y="207"/>
                    <a:pt x="48" y="105"/>
                  </a:cubicBezTo>
                  <a:cubicBezTo>
                    <a:pt x="32" y="75"/>
                    <a:pt x="17" y="43"/>
                    <a:pt x="0" y="9"/>
                  </a:cubicBezTo>
                  <a:cubicBezTo>
                    <a:pt x="9" y="7"/>
                    <a:pt x="13" y="6"/>
                    <a:pt x="18" y="6"/>
                  </a:cubicBezTo>
                  <a:cubicBezTo>
                    <a:pt x="421" y="6"/>
                    <a:pt x="824" y="6"/>
                    <a:pt x="1228" y="6"/>
                  </a:cubicBezTo>
                  <a:cubicBezTo>
                    <a:pt x="1286" y="6"/>
                    <a:pt x="1343" y="13"/>
                    <a:pt x="1398" y="34"/>
                  </a:cubicBezTo>
                  <a:cubicBezTo>
                    <a:pt x="1459" y="58"/>
                    <a:pt x="1501" y="101"/>
                    <a:pt x="1532" y="157"/>
                  </a:cubicBezTo>
                  <a:cubicBezTo>
                    <a:pt x="1604" y="287"/>
                    <a:pt x="1674" y="418"/>
                    <a:pt x="1745" y="548"/>
                  </a:cubicBezTo>
                  <a:cubicBezTo>
                    <a:pt x="1759" y="574"/>
                    <a:pt x="1774" y="599"/>
                    <a:pt x="1791" y="6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木先生iPPT">
              <a:extLst>
                <a:ext uri="{FF2B5EF4-FFF2-40B4-BE49-F238E27FC236}">
                  <a16:creationId xmlns:a16="http://schemas.microsoft.com/office/drawing/2014/main" xmlns="" id="{2CDA8262-93B9-414A-8417-E623CD71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" y="1651"/>
              <a:ext cx="5454" cy="2094"/>
            </a:xfrm>
            <a:custGeom>
              <a:avLst/>
              <a:gdLst>
                <a:gd name="T0" fmla="*/ 1922 w 3177"/>
                <a:gd name="T1" fmla="*/ 1220 h 1221"/>
                <a:gd name="T2" fmla="*/ 1589 w 3177"/>
                <a:gd name="T3" fmla="*/ 596 h 1221"/>
                <a:gd name="T4" fmla="*/ 1254 w 3177"/>
                <a:gd name="T5" fmla="*/ 1221 h 1221"/>
                <a:gd name="T6" fmla="*/ 1203 w 3177"/>
                <a:gd name="T7" fmla="*/ 1128 h 1221"/>
                <a:gd name="T8" fmla="*/ 1090 w 3177"/>
                <a:gd name="T9" fmla="*/ 914 h 1221"/>
                <a:gd name="T10" fmla="*/ 942 w 3177"/>
                <a:gd name="T11" fmla="*/ 637 h 1221"/>
                <a:gd name="T12" fmla="*/ 792 w 3177"/>
                <a:gd name="T13" fmla="*/ 363 h 1221"/>
                <a:gd name="T14" fmla="*/ 659 w 3177"/>
                <a:gd name="T15" fmla="*/ 253 h 1221"/>
                <a:gd name="T16" fmla="*/ 608 w 3177"/>
                <a:gd name="T17" fmla="*/ 246 h 1221"/>
                <a:gd name="T18" fmla="*/ 302 w 3177"/>
                <a:gd name="T19" fmla="*/ 246 h 1221"/>
                <a:gd name="T20" fmla="*/ 57 w 3177"/>
                <a:gd name="T21" fmla="*/ 114 h 1221"/>
                <a:gd name="T22" fmla="*/ 6 w 3177"/>
                <a:gd name="T23" fmla="*/ 17 h 1221"/>
                <a:gd name="T24" fmla="*/ 17 w 3177"/>
                <a:gd name="T25" fmla="*/ 0 h 1221"/>
                <a:gd name="T26" fmla="*/ 687 w 3177"/>
                <a:gd name="T27" fmla="*/ 0 h 1221"/>
                <a:gd name="T28" fmla="*/ 823 w 3177"/>
                <a:gd name="T29" fmla="*/ 20 h 1221"/>
                <a:gd name="T30" fmla="*/ 962 w 3177"/>
                <a:gd name="T31" fmla="*/ 139 h 1221"/>
                <a:gd name="T32" fmla="*/ 1233 w 3177"/>
                <a:gd name="T33" fmla="*/ 657 h 1221"/>
                <a:gd name="T34" fmla="*/ 1260 w 3177"/>
                <a:gd name="T35" fmla="*/ 658 h 1221"/>
                <a:gd name="T36" fmla="*/ 1352 w 3177"/>
                <a:gd name="T37" fmla="*/ 486 h 1221"/>
                <a:gd name="T38" fmla="*/ 1496 w 3177"/>
                <a:gd name="T39" fmla="*/ 219 h 1221"/>
                <a:gd name="T40" fmla="*/ 1578 w 3177"/>
                <a:gd name="T41" fmla="*/ 65 h 1221"/>
                <a:gd name="T42" fmla="*/ 1590 w 3177"/>
                <a:gd name="T43" fmla="*/ 46 h 1221"/>
                <a:gd name="T44" fmla="*/ 1930 w 3177"/>
                <a:gd name="T45" fmla="*/ 681 h 1221"/>
                <a:gd name="T46" fmla="*/ 1944 w 3177"/>
                <a:gd name="T47" fmla="*/ 659 h 1221"/>
                <a:gd name="T48" fmla="*/ 2160 w 3177"/>
                <a:gd name="T49" fmla="*/ 242 h 1221"/>
                <a:gd name="T50" fmla="*/ 2233 w 3177"/>
                <a:gd name="T51" fmla="*/ 107 h 1221"/>
                <a:gd name="T52" fmla="*/ 2334 w 3177"/>
                <a:gd name="T53" fmla="*/ 29 h 1221"/>
                <a:gd name="T54" fmla="*/ 2478 w 3177"/>
                <a:gd name="T55" fmla="*/ 0 h 1221"/>
                <a:gd name="T56" fmla="*/ 3160 w 3177"/>
                <a:gd name="T57" fmla="*/ 0 h 1221"/>
                <a:gd name="T58" fmla="*/ 3177 w 3177"/>
                <a:gd name="T59" fmla="*/ 2 h 1221"/>
                <a:gd name="T60" fmla="*/ 3136 w 3177"/>
                <a:gd name="T61" fmla="*/ 87 h 1221"/>
                <a:gd name="T62" fmla="*/ 3052 w 3177"/>
                <a:gd name="T63" fmla="*/ 193 h 1221"/>
                <a:gd name="T64" fmla="*/ 2908 w 3177"/>
                <a:gd name="T65" fmla="*/ 245 h 1221"/>
                <a:gd name="T66" fmla="*/ 2605 w 3177"/>
                <a:gd name="T67" fmla="*/ 243 h 1221"/>
                <a:gd name="T68" fmla="*/ 2392 w 3177"/>
                <a:gd name="T69" fmla="*/ 354 h 1221"/>
                <a:gd name="T70" fmla="*/ 2295 w 3177"/>
                <a:gd name="T71" fmla="*/ 522 h 1221"/>
                <a:gd name="T72" fmla="*/ 2091 w 3177"/>
                <a:gd name="T73" fmla="*/ 906 h 1221"/>
                <a:gd name="T74" fmla="*/ 1934 w 3177"/>
                <a:gd name="T75" fmla="*/ 1200 h 1221"/>
                <a:gd name="T76" fmla="*/ 1922 w 3177"/>
                <a:gd name="T77" fmla="*/ 1220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77" h="1221">
                  <a:moveTo>
                    <a:pt x="1922" y="1220"/>
                  </a:moveTo>
                  <a:cubicBezTo>
                    <a:pt x="1810" y="1011"/>
                    <a:pt x="1701" y="806"/>
                    <a:pt x="1589" y="596"/>
                  </a:cubicBezTo>
                  <a:cubicBezTo>
                    <a:pt x="1476" y="806"/>
                    <a:pt x="1366" y="1012"/>
                    <a:pt x="1254" y="1221"/>
                  </a:cubicBezTo>
                  <a:cubicBezTo>
                    <a:pt x="1235" y="1187"/>
                    <a:pt x="1219" y="1157"/>
                    <a:pt x="1203" y="1128"/>
                  </a:cubicBezTo>
                  <a:cubicBezTo>
                    <a:pt x="1165" y="1057"/>
                    <a:pt x="1128" y="985"/>
                    <a:pt x="1090" y="914"/>
                  </a:cubicBezTo>
                  <a:cubicBezTo>
                    <a:pt x="1041" y="822"/>
                    <a:pt x="992" y="729"/>
                    <a:pt x="942" y="637"/>
                  </a:cubicBezTo>
                  <a:cubicBezTo>
                    <a:pt x="893" y="545"/>
                    <a:pt x="844" y="453"/>
                    <a:pt x="792" y="363"/>
                  </a:cubicBezTo>
                  <a:cubicBezTo>
                    <a:pt x="762" y="311"/>
                    <a:pt x="717" y="273"/>
                    <a:pt x="659" y="253"/>
                  </a:cubicBezTo>
                  <a:cubicBezTo>
                    <a:pt x="643" y="247"/>
                    <a:pt x="625" y="246"/>
                    <a:pt x="608" y="246"/>
                  </a:cubicBezTo>
                  <a:cubicBezTo>
                    <a:pt x="506" y="245"/>
                    <a:pt x="404" y="242"/>
                    <a:pt x="302" y="246"/>
                  </a:cubicBezTo>
                  <a:cubicBezTo>
                    <a:pt x="193" y="250"/>
                    <a:pt x="113" y="204"/>
                    <a:pt x="57" y="114"/>
                  </a:cubicBezTo>
                  <a:cubicBezTo>
                    <a:pt x="38" y="83"/>
                    <a:pt x="23" y="49"/>
                    <a:pt x="6" y="17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241" y="0"/>
                    <a:pt x="464" y="1"/>
                    <a:pt x="687" y="0"/>
                  </a:cubicBezTo>
                  <a:cubicBezTo>
                    <a:pt x="734" y="0"/>
                    <a:pt x="780" y="3"/>
                    <a:pt x="823" y="20"/>
                  </a:cubicBezTo>
                  <a:cubicBezTo>
                    <a:pt x="882" y="44"/>
                    <a:pt x="932" y="79"/>
                    <a:pt x="962" y="139"/>
                  </a:cubicBezTo>
                  <a:cubicBezTo>
                    <a:pt x="1051" y="312"/>
                    <a:pt x="1143" y="485"/>
                    <a:pt x="1233" y="657"/>
                  </a:cubicBezTo>
                  <a:cubicBezTo>
                    <a:pt x="1245" y="680"/>
                    <a:pt x="1247" y="681"/>
                    <a:pt x="1260" y="658"/>
                  </a:cubicBezTo>
                  <a:cubicBezTo>
                    <a:pt x="1291" y="601"/>
                    <a:pt x="1321" y="543"/>
                    <a:pt x="1352" y="486"/>
                  </a:cubicBezTo>
                  <a:cubicBezTo>
                    <a:pt x="1400" y="397"/>
                    <a:pt x="1448" y="308"/>
                    <a:pt x="1496" y="219"/>
                  </a:cubicBezTo>
                  <a:cubicBezTo>
                    <a:pt x="1523" y="168"/>
                    <a:pt x="1550" y="116"/>
                    <a:pt x="1578" y="65"/>
                  </a:cubicBezTo>
                  <a:cubicBezTo>
                    <a:pt x="1581" y="60"/>
                    <a:pt x="1584" y="55"/>
                    <a:pt x="1590" y="46"/>
                  </a:cubicBezTo>
                  <a:cubicBezTo>
                    <a:pt x="1703" y="259"/>
                    <a:pt x="1815" y="467"/>
                    <a:pt x="1930" y="681"/>
                  </a:cubicBezTo>
                  <a:cubicBezTo>
                    <a:pt x="1936" y="670"/>
                    <a:pt x="1941" y="665"/>
                    <a:pt x="1944" y="659"/>
                  </a:cubicBezTo>
                  <a:cubicBezTo>
                    <a:pt x="2016" y="520"/>
                    <a:pt x="2088" y="381"/>
                    <a:pt x="2160" y="242"/>
                  </a:cubicBezTo>
                  <a:cubicBezTo>
                    <a:pt x="2184" y="197"/>
                    <a:pt x="2208" y="151"/>
                    <a:pt x="2233" y="107"/>
                  </a:cubicBezTo>
                  <a:cubicBezTo>
                    <a:pt x="2256" y="67"/>
                    <a:pt x="2295" y="47"/>
                    <a:pt x="2334" y="29"/>
                  </a:cubicBezTo>
                  <a:cubicBezTo>
                    <a:pt x="2379" y="8"/>
                    <a:pt x="2428" y="0"/>
                    <a:pt x="2478" y="0"/>
                  </a:cubicBezTo>
                  <a:cubicBezTo>
                    <a:pt x="2705" y="0"/>
                    <a:pt x="2933" y="0"/>
                    <a:pt x="3160" y="0"/>
                  </a:cubicBezTo>
                  <a:cubicBezTo>
                    <a:pt x="3165" y="0"/>
                    <a:pt x="3169" y="1"/>
                    <a:pt x="3177" y="2"/>
                  </a:cubicBezTo>
                  <a:cubicBezTo>
                    <a:pt x="3163" y="32"/>
                    <a:pt x="3150" y="60"/>
                    <a:pt x="3136" y="87"/>
                  </a:cubicBezTo>
                  <a:cubicBezTo>
                    <a:pt x="3114" y="127"/>
                    <a:pt x="3087" y="163"/>
                    <a:pt x="3052" y="193"/>
                  </a:cubicBezTo>
                  <a:cubicBezTo>
                    <a:pt x="3010" y="228"/>
                    <a:pt x="2962" y="245"/>
                    <a:pt x="2908" y="245"/>
                  </a:cubicBezTo>
                  <a:cubicBezTo>
                    <a:pt x="2807" y="245"/>
                    <a:pt x="2706" y="248"/>
                    <a:pt x="2605" y="243"/>
                  </a:cubicBezTo>
                  <a:cubicBezTo>
                    <a:pt x="2509" y="238"/>
                    <a:pt x="2443" y="283"/>
                    <a:pt x="2392" y="354"/>
                  </a:cubicBezTo>
                  <a:cubicBezTo>
                    <a:pt x="2355" y="406"/>
                    <a:pt x="2326" y="465"/>
                    <a:pt x="2295" y="522"/>
                  </a:cubicBezTo>
                  <a:cubicBezTo>
                    <a:pt x="2226" y="649"/>
                    <a:pt x="2159" y="778"/>
                    <a:pt x="2091" y="906"/>
                  </a:cubicBezTo>
                  <a:cubicBezTo>
                    <a:pt x="2038" y="1004"/>
                    <a:pt x="1986" y="1102"/>
                    <a:pt x="1934" y="1200"/>
                  </a:cubicBezTo>
                  <a:cubicBezTo>
                    <a:pt x="1931" y="1206"/>
                    <a:pt x="1927" y="1211"/>
                    <a:pt x="1922" y="1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木先生iPPT">
              <a:extLst>
                <a:ext uri="{FF2B5EF4-FFF2-40B4-BE49-F238E27FC236}">
                  <a16:creationId xmlns:a16="http://schemas.microsoft.com/office/drawing/2014/main" xmlns="" id="{55CE5F75-BE01-4BDC-9592-B6477FAC8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5" y="1119"/>
              <a:ext cx="2000" cy="502"/>
            </a:xfrm>
            <a:custGeom>
              <a:avLst/>
              <a:gdLst>
                <a:gd name="T0" fmla="*/ 0 w 1165"/>
                <a:gd name="T1" fmla="*/ 293 h 293"/>
                <a:gd name="T2" fmla="*/ 91 w 1165"/>
                <a:gd name="T3" fmla="*/ 128 h 293"/>
                <a:gd name="T4" fmla="*/ 155 w 1165"/>
                <a:gd name="T5" fmla="*/ 38 h 293"/>
                <a:gd name="T6" fmla="*/ 254 w 1165"/>
                <a:gd name="T7" fmla="*/ 0 h 293"/>
                <a:gd name="T8" fmla="*/ 1128 w 1165"/>
                <a:gd name="T9" fmla="*/ 0 h 293"/>
                <a:gd name="T10" fmla="*/ 1165 w 1165"/>
                <a:gd name="T11" fmla="*/ 0 h 293"/>
                <a:gd name="T12" fmla="*/ 1135 w 1165"/>
                <a:gd name="T13" fmla="*/ 67 h 293"/>
                <a:gd name="T14" fmla="*/ 1055 w 1165"/>
                <a:gd name="T15" fmla="*/ 181 h 293"/>
                <a:gd name="T16" fmla="*/ 894 w 1165"/>
                <a:gd name="T17" fmla="*/ 249 h 293"/>
                <a:gd name="T18" fmla="*/ 214 w 1165"/>
                <a:gd name="T19" fmla="*/ 248 h 293"/>
                <a:gd name="T20" fmla="*/ 9 w 1165"/>
                <a:gd name="T21" fmla="*/ 293 h 293"/>
                <a:gd name="T22" fmla="*/ 0 w 1165"/>
                <a:gd name="T2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5" h="293">
                  <a:moveTo>
                    <a:pt x="0" y="293"/>
                  </a:moveTo>
                  <a:cubicBezTo>
                    <a:pt x="31" y="236"/>
                    <a:pt x="59" y="181"/>
                    <a:pt x="91" y="128"/>
                  </a:cubicBezTo>
                  <a:cubicBezTo>
                    <a:pt x="109" y="96"/>
                    <a:pt x="131" y="66"/>
                    <a:pt x="155" y="38"/>
                  </a:cubicBezTo>
                  <a:cubicBezTo>
                    <a:pt x="180" y="8"/>
                    <a:pt x="216" y="0"/>
                    <a:pt x="254" y="0"/>
                  </a:cubicBezTo>
                  <a:cubicBezTo>
                    <a:pt x="546" y="0"/>
                    <a:pt x="837" y="0"/>
                    <a:pt x="1128" y="0"/>
                  </a:cubicBezTo>
                  <a:cubicBezTo>
                    <a:pt x="1139" y="0"/>
                    <a:pt x="1150" y="0"/>
                    <a:pt x="1165" y="0"/>
                  </a:cubicBezTo>
                  <a:cubicBezTo>
                    <a:pt x="1154" y="25"/>
                    <a:pt x="1145" y="46"/>
                    <a:pt x="1135" y="67"/>
                  </a:cubicBezTo>
                  <a:cubicBezTo>
                    <a:pt x="1114" y="109"/>
                    <a:pt x="1089" y="148"/>
                    <a:pt x="1055" y="181"/>
                  </a:cubicBezTo>
                  <a:cubicBezTo>
                    <a:pt x="1010" y="225"/>
                    <a:pt x="958" y="249"/>
                    <a:pt x="894" y="249"/>
                  </a:cubicBezTo>
                  <a:cubicBezTo>
                    <a:pt x="668" y="248"/>
                    <a:pt x="441" y="249"/>
                    <a:pt x="214" y="248"/>
                  </a:cubicBezTo>
                  <a:cubicBezTo>
                    <a:pt x="142" y="248"/>
                    <a:pt x="72" y="252"/>
                    <a:pt x="9" y="293"/>
                  </a:cubicBezTo>
                  <a:cubicBezTo>
                    <a:pt x="8" y="293"/>
                    <a:pt x="6" y="293"/>
                    <a:pt x="0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木先生iPPT">
              <a:extLst>
                <a:ext uri="{FF2B5EF4-FFF2-40B4-BE49-F238E27FC236}">
                  <a16:creationId xmlns:a16="http://schemas.microsoft.com/office/drawing/2014/main" xmlns="" id="{74CD714E-35EA-4FA1-B679-C2C88FB8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1115"/>
              <a:ext cx="1988" cy="505"/>
            </a:xfrm>
            <a:custGeom>
              <a:avLst/>
              <a:gdLst>
                <a:gd name="T0" fmla="*/ 1156 w 1158"/>
                <a:gd name="T1" fmla="*/ 294 h 294"/>
                <a:gd name="T2" fmla="*/ 1115 w 1158"/>
                <a:gd name="T3" fmla="*/ 274 h 294"/>
                <a:gd name="T4" fmla="*/ 990 w 1158"/>
                <a:gd name="T5" fmla="*/ 251 h 294"/>
                <a:gd name="T6" fmla="*/ 503 w 1158"/>
                <a:gd name="T7" fmla="*/ 250 h 294"/>
                <a:gd name="T8" fmla="*/ 275 w 1158"/>
                <a:gd name="T9" fmla="*/ 251 h 294"/>
                <a:gd name="T10" fmla="*/ 81 w 1158"/>
                <a:gd name="T11" fmla="*/ 154 h 294"/>
                <a:gd name="T12" fmla="*/ 3 w 1158"/>
                <a:gd name="T13" fmla="*/ 18 h 294"/>
                <a:gd name="T14" fmla="*/ 0 w 1158"/>
                <a:gd name="T15" fmla="*/ 2 h 294"/>
                <a:gd name="T16" fmla="*/ 29 w 1158"/>
                <a:gd name="T17" fmla="*/ 2 h 294"/>
                <a:gd name="T18" fmla="*/ 887 w 1158"/>
                <a:gd name="T19" fmla="*/ 0 h 294"/>
                <a:gd name="T20" fmla="*/ 1054 w 1158"/>
                <a:gd name="T21" fmla="*/ 94 h 294"/>
                <a:gd name="T22" fmla="*/ 1157 w 1158"/>
                <a:gd name="T23" fmla="*/ 288 h 294"/>
                <a:gd name="T24" fmla="*/ 1156 w 1158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8" h="294">
                  <a:moveTo>
                    <a:pt x="1156" y="294"/>
                  </a:moveTo>
                  <a:cubicBezTo>
                    <a:pt x="1142" y="287"/>
                    <a:pt x="1129" y="280"/>
                    <a:pt x="1115" y="274"/>
                  </a:cubicBezTo>
                  <a:cubicBezTo>
                    <a:pt x="1075" y="257"/>
                    <a:pt x="1033" y="251"/>
                    <a:pt x="990" y="251"/>
                  </a:cubicBezTo>
                  <a:cubicBezTo>
                    <a:pt x="828" y="250"/>
                    <a:pt x="665" y="250"/>
                    <a:pt x="503" y="250"/>
                  </a:cubicBezTo>
                  <a:cubicBezTo>
                    <a:pt x="427" y="250"/>
                    <a:pt x="351" y="248"/>
                    <a:pt x="275" y="251"/>
                  </a:cubicBezTo>
                  <a:cubicBezTo>
                    <a:pt x="192" y="254"/>
                    <a:pt x="129" y="217"/>
                    <a:pt x="81" y="154"/>
                  </a:cubicBezTo>
                  <a:cubicBezTo>
                    <a:pt x="50" y="113"/>
                    <a:pt x="29" y="64"/>
                    <a:pt x="3" y="18"/>
                  </a:cubicBezTo>
                  <a:cubicBezTo>
                    <a:pt x="1" y="14"/>
                    <a:pt x="2" y="9"/>
                    <a:pt x="0" y="2"/>
                  </a:cubicBezTo>
                  <a:cubicBezTo>
                    <a:pt x="11" y="2"/>
                    <a:pt x="20" y="2"/>
                    <a:pt x="29" y="2"/>
                  </a:cubicBezTo>
                  <a:cubicBezTo>
                    <a:pt x="315" y="2"/>
                    <a:pt x="601" y="3"/>
                    <a:pt x="887" y="0"/>
                  </a:cubicBezTo>
                  <a:cubicBezTo>
                    <a:pt x="964" y="0"/>
                    <a:pt x="1017" y="31"/>
                    <a:pt x="1054" y="94"/>
                  </a:cubicBezTo>
                  <a:cubicBezTo>
                    <a:pt x="1091" y="158"/>
                    <a:pt x="1123" y="223"/>
                    <a:pt x="1157" y="288"/>
                  </a:cubicBezTo>
                  <a:cubicBezTo>
                    <a:pt x="1158" y="289"/>
                    <a:pt x="1157" y="290"/>
                    <a:pt x="1156" y="2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e7d195523061f1c0" descr="e7d195523061f1c01bc539b90b65f09aca9bc726a3a4adba8C9E45B38E36AC8707C5D393223713CC8DD27123EF48A81803B5A1BFF3646AC546C23D4B23F46D5703AE6DAEEEE7BB41433C5E719609FF6B5646C0DFBD2B2BB89520B03D48193CE2CA5BA8D1CF25657D227DFE49E3B4DCEB32435727DC56D1556A70DB711F1E1013323B3C9B6B56B3D5" hidden="1">
            <a:extLst>
              <a:ext uri="{FF2B5EF4-FFF2-40B4-BE49-F238E27FC236}">
                <a16:creationId xmlns:a16="http://schemas.microsoft.com/office/drawing/2014/main" xmlns="" id="{BD482347-5050-440E-9B83-25563ECB9A87}"/>
              </a:ext>
            </a:extLst>
          </p:cNvPr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e7d195523061f1c01bc539b90b65f09aca9bc726a3a4adba8C9E45B38E36AC8707C5D393223713CC8DD27123EF48A81803B5A1BFF3646AC546C23D4B23F46D5703AE6DAEEEE7BB41433C5E719609FF6B5646C0DFBD2B2BB89520B03D48193CE2CA5BA8D1CF25657D227DFE49E3B4DCEB32435727DC56D1556A70DB711F1E1013323B3C9B6B56B3D5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7304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8098" y="53572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布尔运算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645" y="463100"/>
            <a:ext cx="1206873" cy="853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83" y="704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49394" y="4890829"/>
            <a:ext cx="874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合并形状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相交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48098" y="3585194"/>
            <a:ext cx="2405365" cy="2361255"/>
            <a:chOff x="7083476" y="5169514"/>
            <a:chExt cx="1510950" cy="1483242"/>
          </a:xfrm>
        </p:grpSpPr>
        <p:sp>
          <p:nvSpPr>
            <p:cNvPr id="22" name="任意多边形 21"/>
            <p:cNvSpPr/>
            <p:nvPr/>
          </p:nvSpPr>
          <p:spPr>
            <a:xfrm>
              <a:off x="7605884" y="5666750"/>
              <a:ext cx="466137" cy="488770"/>
            </a:xfrm>
            <a:custGeom>
              <a:avLst/>
              <a:gdLst>
                <a:gd name="connsiteX0" fmla="*/ 466137 w 466137"/>
                <a:gd name="connsiteY0" fmla="*/ 0 h 488770"/>
                <a:gd name="connsiteX1" fmla="*/ 456377 w 466137"/>
                <a:gd name="connsiteY1" fmla="*/ 96820 h 488770"/>
                <a:gd name="connsiteX2" fmla="*/ 71649 w 466137"/>
                <a:gd name="connsiteY2" fmla="*/ 481548 h 488770"/>
                <a:gd name="connsiteX3" fmla="*/ 0 w 466137"/>
                <a:gd name="connsiteY3" fmla="*/ 488770 h 488770"/>
                <a:gd name="connsiteX4" fmla="*/ 9760 w 466137"/>
                <a:gd name="connsiteY4" fmla="*/ 391951 h 488770"/>
                <a:gd name="connsiteX5" fmla="*/ 394488 w 466137"/>
                <a:gd name="connsiteY5" fmla="*/ 7223 h 48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37" h="488770">
                  <a:moveTo>
                    <a:pt x="466137" y="0"/>
                  </a:moveTo>
                  <a:lnTo>
                    <a:pt x="456377" y="96820"/>
                  </a:lnTo>
                  <a:cubicBezTo>
                    <a:pt x="416860" y="289931"/>
                    <a:pt x="264760" y="442031"/>
                    <a:pt x="71649" y="481548"/>
                  </a:cubicBezTo>
                  <a:lnTo>
                    <a:pt x="0" y="488770"/>
                  </a:lnTo>
                  <a:lnTo>
                    <a:pt x="9760" y="391951"/>
                  </a:lnTo>
                  <a:cubicBezTo>
                    <a:pt x="49276" y="198840"/>
                    <a:pt x="201377" y="46739"/>
                    <a:pt x="394488" y="722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083476" y="5169514"/>
              <a:ext cx="1510950" cy="1483242"/>
            </a:xfrm>
            <a:custGeom>
              <a:avLst/>
              <a:gdLst>
                <a:gd name="connsiteX0" fmla="*/ 1016536 w 1510950"/>
                <a:gd name="connsiteY0" fmla="*/ 494414 h 1483242"/>
                <a:gd name="connsiteX1" fmla="*/ 1510950 w 1510950"/>
                <a:gd name="connsiteY1" fmla="*/ 988828 h 1483242"/>
                <a:gd name="connsiteX2" fmla="*/ 1016536 w 1510950"/>
                <a:gd name="connsiteY2" fmla="*/ 1483242 h 1483242"/>
                <a:gd name="connsiteX3" fmla="*/ 522122 w 1510950"/>
                <a:gd name="connsiteY3" fmla="*/ 988828 h 1483242"/>
                <a:gd name="connsiteX4" fmla="*/ 522407 w 1510950"/>
                <a:gd name="connsiteY4" fmla="*/ 986006 h 1483242"/>
                <a:gd name="connsiteX5" fmla="*/ 594056 w 1510950"/>
                <a:gd name="connsiteY5" fmla="*/ 978784 h 1483242"/>
                <a:gd name="connsiteX6" fmla="*/ 978784 w 1510950"/>
                <a:gd name="connsiteY6" fmla="*/ 594056 h 1483242"/>
                <a:gd name="connsiteX7" fmla="*/ 988544 w 1510950"/>
                <a:gd name="connsiteY7" fmla="*/ 497236 h 1483242"/>
                <a:gd name="connsiteX8" fmla="*/ 494414 w 1510950"/>
                <a:gd name="connsiteY8" fmla="*/ 0 h 1483242"/>
                <a:gd name="connsiteX9" fmla="*/ 988828 w 1510950"/>
                <a:gd name="connsiteY9" fmla="*/ 494414 h 1483242"/>
                <a:gd name="connsiteX10" fmla="*/ 988544 w 1510950"/>
                <a:gd name="connsiteY10" fmla="*/ 497236 h 1483242"/>
                <a:gd name="connsiteX11" fmla="*/ 916895 w 1510950"/>
                <a:gd name="connsiteY11" fmla="*/ 504459 h 1483242"/>
                <a:gd name="connsiteX12" fmla="*/ 532167 w 1510950"/>
                <a:gd name="connsiteY12" fmla="*/ 889187 h 1483242"/>
                <a:gd name="connsiteX13" fmla="*/ 522407 w 1510950"/>
                <a:gd name="connsiteY13" fmla="*/ 986006 h 1483242"/>
                <a:gd name="connsiteX14" fmla="*/ 494414 w 1510950"/>
                <a:gd name="connsiteY14" fmla="*/ 988828 h 1483242"/>
                <a:gd name="connsiteX15" fmla="*/ 0 w 1510950"/>
                <a:gd name="connsiteY15" fmla="*/ 494414 h 1483242"/>
                <a:gd name="connsiteX16" fmla="*/ 494414 w 1510950"/>
                <a:gd name="connsiteY16" fmla="*/ 0 h 14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0950" h="1483242">
                  <a:moveTo>
                    <a:pt x="1016536" y="494414"/>
                  </a:moveTo>
                  <a:cubicBezTo>
                    <a:pt x="1289593" y="494414"/>
                    <a:pt x="1510950" y="715771"/>
                    <a:pt x="1510950" y="988828"/>
                  </a:cubicBezTo>
                  <a:cubicBezTo>
                    <a:pt x="1510950" y="1261885"/>
                    <a:pt x="1289593" y="1483242"/>
                    <a:pt x="1016536" y="1483242"/>
                  </a:cubicBezTo>
                  <a:cubicBezTo>
                    <a:pt x="743479" y="1483242"/>
                    <a:pt x="522122" y="1261885"/>
                    <a:pt x="522122" y="988828"/>
                  </a:cubicBezTo>
                  <a:lnTo>
                    <a:pt x="522407" y="986006"/>
                  </a:lnTo>
                  <a:lnTo>
                    <a:pt x="594056" y="978784"/>
                  </a:lnTo>
                  <a:cubicBezTo>
                    <a:pt x="787167" y="939267"/>
                    <a:pt x="939267" y="787167"/>
                    <a:pt x="978784" y="594056"/>
                  </a:cubicBezTo>
                  <a:lnTo>
                    <a:pt x="988544" y="497236"/>
                  </a:lnTo>
                  <a:close/>
                  <a:moveTo>
                    <a:pt x="494414" y="0"/>
                  </a:moveTo>
                  <a:cubicBezTo>
                    <a:pt x="767471" y="0"/>
                    <a:pt x="988828" y="221357"/>
                    <a:pt x="988828" y="494414"/>
                  </a:cubicBezTo>
                  <a:lnTo>
                    <a:pt x="988544" y="497236"/>
                  </a:lnTo>
                  <a:lnTo>
                    <a:pt x="916895" y="504459"/>
                  </a:lnTo>
                  <a:cubicBezTo>
                    <a:pt x="723784" y="543975"/>
                    <a:pt x="571683" y="696076"/>
                    <a:pt x="532167" y="889187"/>
                  </a:cubicBezTo>
                  <a:lnTo>
                    <a:pt x="522407" y="986006"/>
                  </a:lnTo>
                  <a:lnTo>
                    <a:pt x="494414" y="988828"/>
                  </a:lnTo>
                  <a:cubicBezTo>
                    <a:pt x="221357" y="988828"/>
                    <a:pt x="0" y="767471"/>
                    <a:pt x="0" y="494414"/>
                  </a:cubicBezTo>
                  <a:cubicBezTo>
                    <a:pt x="0" y="221357"/>
                    <a:pt x="221357" y="0"/>
                    <a:pt x="494414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477894" y="2295583"/>
            <a:ext cx="94179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任意形状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图片中</a:t>
            </a: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任意区域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49394" y="3539190"/>
            <a:ext cx="688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先点击你要的图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按住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点击所画形状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4777" t="40324" r="28230" b="34174"/>
          <a:stretch>
            <a:fillRect/>
          </a:stretch>
        </p:blipFill>
        <p:spPr>
          <a:xfrm>
            <a:off x="10449023" y="2855168"/>
            <a:ext cx="1586204" cy="1586204"/>
          </a:xfrm>
          <a:custGeom>
            <a:avLst/>
            <a:gdLst>
              <a:gd name="connsiteX0" fmla="*/ 793102 w 1586204"/>
              <a:gd name="connsiteY0" fmla="*/ 0 h 1586204"/>
              <a:gd name="connsiteX1" fmla="*/ 1586204 w 1586204"/>
              <a:gd name="connsiteY1" fmla="*/ 793102 h 1586204"/>
              <a:gd name="connsiteX2" fmla="*/ 793102 w 1586204"/>
              <a:gd name="connsiteY2" fmla="*/ 1586204 h 1586204"/>
              <a:gd name="connsiteX3" fmla="*/ 0 w 1586204"/>
              <a:gd name="connsiteY3" fmla="*/ 793102 h 1586204"/>
              <a:gd name="connsiteX4" fmla="*/ 793102 w 1586204"/>
              <a:gd name="connsiteY4" fmla="*/ 0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204" h="1586204">
                <a:moveTo>
                  <a:pt x="793102" y="0"/>
                </a:moveTo>
                <a:cubicBezTo>
                  <a:pt x="1231120" y="0"/>
                  <a:pt x="1586204" y="355084"/>
                  <a:pt x="1586204" y="793102"/>
                </a:cubicBezTo>
                <a:cubicBezTo>
                  <a:pt x="1586204" y="1231120"/>
                  <a:pt x="1231120" y="1586204"/>
                  <a:pt x="793102" y="1586204"/>
                </a:cubicBezTo>
                <a:cubicBezTo>
                  <a:pt x="355084" y="1586204"/>
                  <a:pt x="0" y="1231120"/>
                  <a:pt x="0" y="793102"/>
                </a:cubicBezTo>
                <a:cubicBezTo>
                  <a:pt x="0" y="355084"/>
                  <a:pt x="355084" y="0"/>
                  <a:pt x="793102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92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5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7" y="0"/>
            <a:ext cx="10292252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 rot="2077921">
            <a:off x="2272615" y="681707"/>
            <a:ext cx="2284882" cy="4705600"/>
          </a:xfrm>
          <a:prstGeom prst="roundRect">
            <a:avLst>
              <a:gd name="adj" fmla="val 12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422372" y="236042"/>
            <a:ext cx="2539983" cy="42656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57464" y="249269"/>
            <a:ext cx="206979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屁屁踢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踢屁屁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7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13485" y="5629619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29851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48682" r="21722" b="155"/>
          <a:stretch>
            <a:fillRect/>
          </a:stretch>
        </p:blipFill>
        <p:spPr>
          <a:xfrm>
            <a:off x="1" y="3338623"/>
            <a:ext cx="9548037" cy="3508744"/>
          </a:xfrm>
          <a:custGeom>
            <a:avLst/>
            <a:gdLst>
              <a:gd name="connsiteX0" fmla="*/ 9420447 w 9548037"/>
              <a:gd name="connsiteY0" fmla="*/ 0 h 3508744"/>
              <a:gd name="connsiteX1" fmla="*/ 9548037 w 9548037"/>
              <a:gd name="connsiteY1" fmla="*/ 21265 h 3508744"/>
              <a:gd name="connsiteX2" fmla="*/ 8367823 w 9548037"/>
              <a:gd name="connsiteY2" fmla="*/ 2243470 h 3508744"/>
              <a:gd name="connsiteX3" fmla="*/ 7155712 w 9548037"/>
              <a:gd name="connsiteY3" fmla="*/ 2881424 h 3508744"/>
              <a:gd name="connsiteX4" fmla="*/ 5273749 w 9548037"/>
              <a:gd name="connsiteY4" fmla="*/ 3508744 h 3508744"/>
              <a:gd name="connsiteX5" fmla="*/ 0 w 9548037"/>
              <a:gd name="connsiteY5" fmla="*/ 3498134 h 3508744"/>
              <a:gd name="connsiteX6" fmla="*/ 0 w 9548037"/>
              <a:gd name="connsiteY6" fmla="*/ 1913861 h 3508744"/>
              <a:gd name="connsiteX7" fmla="*/ 3604437 w 9548037"/>
              <a:gd name="connsiteY7" fmla="*/ 1584251 h 3508744"/>
              <a:gd name="connsiteX8" fmla="*/ 5762847 w 9548037"/>
              <a:gd name="connsiteY8" fmla="*/ 1307805 h 3508744"/>
              <a:gd name="connsiteX9" fmla="*/ 6730409 w 9548037"/>
              <a:gd name="connsiteY9" fmla="*/ 1190847 h 3508744"/>
              <a:gd name="connsiteX10" fmla="*/ 7899991 w 9548037"/>
              <a:gd name="connsiteY10" fmla="*/ 754912 h 3508744"/>
              <a:gd name="connsiteX11" fmla="*/ 8676167 w 9548037"/>
              <a:gd name="connsiteY11" fmla="*/ 372140 h 3508744"/>
              <a:gd name="connsiteX12" fmla="*/ 8941981 w 9548037"/>
              <a:gd name="connsiteY12" fmla="*/ 74428 h 35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037" h="3508744">
                <a:moveTo>
                  <a:pt x="9420447" y="0"/>
                </a:moveTo>
                <a:lnTo>
                  <a:pt x="9548037" y="21265"/>
                </a:lnTo>
                <a:lnTo>
                  <a:pt x="8367823" y="2243470"/>
                </a:lnTo>
                <a:lnTo>
                  <a:pt x="7155712" y="2881424"/>
                </a:lnTo>
                <a:lnTo>
                  <a:pt x="5273749" y="3508744"/>
                </a:lnTo>
                <a:lnTo>
                  <a:pt x="0" y="3498134"/>
                </a:lnTo>
                <a:lnTo>
                  <a:pt x="0" y="1913861"/>
                </a:lnTo>
                <a:lnTo>
                  <a:pt x="3604437" y="1584251"/>
                </a:lnTo>
                <a:lnTo>
                  <a:pt x="5762847" y="1307805"/>
                </a:lnTo>
                <a:lnTo>
                  <a:pt x="6730409" y="1190847"/>
                </a:lnTo>
                <a:lnTo>
                  <a:pt x="7899991" y="754912"/>
                </a:lnTo>
                <a:lnTo>
                  <a:pt x="8676167" y="372140"/>
                </a:lnTo>
                <a:lnTo>
                  <a:pt x="8941981" y="744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66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左大括号 34"/>
          <p:cNvSpPr/>
          <p:nvPr/>
        </p:nvSpPr>
        <p:spPr>
          <a:xfrm>
            <a:off x="9354399" y="1902134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9665845" y="3707342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9665845" y="305013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573383" y="1939236"/>
            <a:ext cx="1513700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541149" y="3179290"/>
            <a:ext cx="1578169" cy="7273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665845" y="2391415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9665845" y="1753174"/>
            <a:ext cx="1682909" cy="5617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>
            <a:off x="7216087" y="4829407"/>
            <a:ext cx="364500" cy="1557000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860161" y="2836519"/>
            <a:ext cx="449943" cy="2704572"/>
          </a:xfrm>
          <a:prstGeom prst="leftBrace">
            <a:avLst>
              <a:gd name="adj1" fmla="val 56720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06655" y="5144229"/>
            <a:ext cx="2660671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3553" y="2452812"/>
            <a:ext cx="2653774" cy="793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8150" y="3457688"/>
            <a:ext cx="3276225" cy="14239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7639" y="3631030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如何科学的提高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用图水平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291" y="2034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9755" y="3282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超屌图库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9413" y="18032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好好说话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9413" y="24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多提要求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7001" y="255728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高清图片素材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3920" y="524870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用图套路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21091" y="5303086"/>
            <a:ext cx="2839241" cy="536887"/>
            <a:chOff x="6870816" y="5212977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7" name="矩形 26"/>
            <p:cNvSpPr/>
            <p:nvPr/>
          </p:nvSpPr>
          <p:spPr>
            <a:xfrm>
              <a:off x="6870816" y="5212977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90753" y="5250588"/>
              <a:ext cx="119936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</a:t>
              </a:r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21091" y="5957436"/>
            <a:ext cx="2839241" cy="536887"/>
            <a:chOff x="6771372" y="5746740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6771372" y="5746740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29218" y="5784351"/>
              <a:ext cx="17235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半透明色块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21091" y="4640920"/>
            <a:ext cx="2839241" cy="536887"/>
            <a:chOff x="6842004" y="4654693"/>
            <a:chExt cx="2839241" cy="536887"/>
          </a:xfrm>
          <a:solidFill>
            <a:schemeClr val="bg1">
              <a:lumMod val="5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6842004" y="4654693"/>
              <a:ext cx="2839241" cy="536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553738" y="4692304"/>
              <a:ext cx="1415772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图文搭配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930635" y="3100194"/>
            <a:ext cx="115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Pexels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6947" y="3757401"/>
            <a:ext cx="1880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-9787"/>
            <a:ext cx="12192000" cy="2001082"/>
            <a:chOff x="0" y="0"/>
            <a:chExt cx="12192000" cy="2001082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1559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flipV="1">
              <a:off x="5821036" y="1524840"/>
              <a:ext cx="549929" cy="47624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左大括号 35"/>
          <p:cNvSpPr/>
          <p:nvPr/>
        </p:nvSpPr>
        <p:spPr>
          <a:xfrm>
            <a:off x="9390321" y="3172745"/>
            <a:ext cx="185538" cy="934385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7245756" y="2472957"/>
            <a:ext cx="364500" cy="1192076"/>
          </a:xfrm>
          <a:prstGeom prst="leftBrace">
            <a:avLst>
              <a:gd name="adj1" fmla="val 24864"/>
              <a:gd name="adj2" fmla="val 50000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43200" y="512299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77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alpha val="2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E1B1FEF-B291-4345-9C49-9C4D4B20E70F}">
  <we:reference id="wa104379997" version="1.0.0.2" store="zh-CN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64D8E-7248-4501-8455-F2BB2BA8E087}">
  <we:reference id="wa104178141" version="3.0.11.21" store="zh-CN" storeType="OMEX"/>
  <we:alternateReferences>
    <we:reference id="WA104178141" version="3.0.11.2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1957</Words>
  <Application>Microsoft Office PowerPoint</Application>
  <PresentationFormat>宽屏</PresentationFormat>
  <Paragraphs>383</Paragraphs>
  <Slides>87</Slides>
  <Notes>33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Arial</vt:lpstr>
      <vt:lpstr>MStiffHeiHK-UltraBold</vt:lpstr>
      <vt:lpstr>Calibri Light</vt:lpstr>
      <vt:lpstr>宋体</vt:lpstr>
      <vt:lpstr>华文行楷</vt:lpstr>
      <vt:lpstr>Helvetica</vt:lpstr>
      <vt:lpstr>Calibri</vt:lpstr>
      <vt:lpstr>微软雅黑</vt:lpstr>
      <vt:lpstr>Arial Black</vt:lpstr>
      <vt:lpstr>Segoe UI Light</vt:lpstr>
      <vt:lpstr>Bodoni MT Black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YUEWEN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PPT杀手训练营</dc:title>
  <dc:creator>郑樱枝</dc:creator>
  <cp:lastModifiedBy>a</cp:lastModifiedBy>
  <cp:revision>349</cp:revision>
  <dcterms:created xsi:type="dcterms:W3CDTF">2017-06-07T05:55:43Z</dcterms:created>
  <dcterms:modified xsi:type="dcterms:W3CDTF">2018-01-05T03:31:16Z</dcterms:modified>
</cp:coreProperties>
</file>